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4242815"/>
            <a:ext cx="8968740" cy="27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111995" y="4244340"/>
            <a:ext cx="3076955" cy="275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2590800"/>
            <a:ext cx="8968740" cy="1659889"/>
          </a:xfrm>
          <a:custGeom>
            <a:avLst/>
            <a:gdLst/>
            <a:ahLst/>
            <a:cxnLst/>
            <a:rect l="l" t="t" r="r" b="b"/>
            <a:pathLst>
              <a:path w="8968740" h="1659889">
                <a:moveTo>
                  <a:pt x="0" y="1659636"/>
                </a:moveTo>
                <a:lnTo>
                  <a:pt x="8968740" y="1659636"/>
                </a:lnTo>
                <a:lnTo>
                  <a:pt x="8968740" y="0"/>
                </a:lnTo>
                <a:lnTo>
                  <a:pt x="0" y="0"/>
                </a:lnTo>
                <a:lnTo>
                  <a:pt x="0" y="1659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9111995" y="2590800"/>
            <a:ext cx="3077210" cy="1659889"/>
          </a:xfrm>
          <a:custGeom>
            <a:avLst/>
            <a:gdLst/>
            <a:ahLst/>
            <a:cxnLst/>
            <a:rect l="l" t="t" r="r" b="b"/>
            <a:pathLst>
              <a:path w="3077209" h="1659889">
                <a:moveTo>
                  <a:pt x="0" y="1659636"/>
                </a:moveTo>
                <a:lnTo>
                  <a:pt x="3076955" y="1659636"/>
                </a:lnTo>
                <a:lnTo>
                  <a:pt x="3076955" y="0"/>
                </a:lnTo>
                <a:lnTo>
                  <a:pt x="0" y="0"/>
                </a:lnTo>
                <a:lnTo>
                  <a:pt x="0" y="1659636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524000" y="2651760"/>
            <a:ext cx="1673352" cy="1554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79394" y="2603753"/>
            <a:ext cx="3718559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85858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85858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85858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85858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1133" y="795908"/>
            <a:ext cx="541528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85858"/>
                </a:solidFill>
                <a:latin typeface="Segoe UI"/>
                <a:cs typeface="Segoe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5.jpg"/><Relationship Id="rId5" Type="http://schemas.openxmlformats.org/officeDocument/2006/relationships/image" Target="../media/image26.png"/><Relationship Id="rId6" Type="http://schemas.openxmlformats.org/officeDocument/2006/relationships/image" Target="../media/image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jpg"/><Relationship Id="rId5" Type="http://schemas.openxmlformats.org/officeDocument/2006/relationships/image" Target="../media/image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5" Type="http://schemas.openxmlformats.org/officeDocument/2006/relationships/image" Target="../media/image4.png"/><Relationship Id="rId6" Type="http://schemas.openxmlformats.org/officeDocument/2006/relationships/image" Target="../media/image28.jpg"/><Relationship Id="rId7" Type="http://schemas.openxmlformats.org/officeDocument/2006/relationships/image" Target="../media/image1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jpg"/><Relationship Id="rId5" Type="http://schemas.openxmlformats.org/officeDocument/2006/relationships/image" Target="../media/image4.png"/><Relationship Id="rId6" Type="http://schemas.openxmlformats.org/officeDocument/2006/relationships/image" Target="../media/image12.jpg"/><Relationship Id="rId7" Type="http://schemas.openxmlformats.org/officeDocument/2006/relationships/image" Target="../media/image30.jpg"/><Relationship Id="rId8" Type="http://schemas.openxmlformats.org/officeDocument/2006/relationships/image" Target="../media/image3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4.png"/><Relationship Id="rId7" Type="http://schemas.openxmlformats.org/officeDocument/2006/relationships/image" Target="../media/image1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4.png"/><Relationship Id="rId7" Type="http://schemas.openxmlformats.org/officeDocument/2006/relationships/image" Target="../media/image3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7.jpg"/><Relationship Id="rId5" Type="http://schemas.openxmlformats.org/officeDocument/2006/relationships/image" Target="../media/image38.png"/><Relationship Id="rId6" Type="http://schemas.openxmlformats.org/officeDocument/2006/relationships/image" Target="../media/image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s://www.bigapp.work/" TargetMode="External"/><Relationship Id="rId5" Type="http://schemas.openxmlformats.org/officeDocument/2006/relationships/image" Target="../media/image39.jpg"/><Relationship Id="rId6" Type="http://schemas.openxmlformats.org/officeDocument/2006/relationships/image" Target="../media/image40.jpg"/><Relationship Id="rId7" Type="http://schemas.openxmlformats.org/officeDocument/2006/relationships/image" Target="../media/image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1.png"/><Relationship Id="rId5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4.png"/><Relationship Id="rId5" Type="http://schemas.openxmlformats.org/officeDocument/2006/relationships/image" Target="../media/image45.jpg"/><Relationship Id="rId6" Type="http://schemas.openxmlformats.org/officeDocument/2006/relationships/image" Target="../media/image4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jpg"/><Relationship Id="rId5" Type="http://schemas.openxmlformats.org/officeDocument/2006/relationships/image" Target="../media/image4.png"/><Relationship Id="rId6" Type="http://schemas.openxmlformats.org/officeDocument/2006/relationships/image" Target="../media/image4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jpg"/><Relationship Id="rId5" Type="http://schemas.openxmlformats.org/officeDocument/2006/relationships/image" Target="../media/image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9.jpg"/><Relationship Id="rId5" Type="http://schemas.openxmlformats.org/officeDocument/2006/relationships/image" Target="../media/image50.jpg"/><Relationship Id="rId6" Type="http://schemas.openxmlformats.org/officeDocument/2006/relationships/image" Target="../media/image4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jpg"/><Relationship Id="rId5" Type="http://schemas.openxmlformats.org/officeDocument/2006/relationships/image" Target="../media/image52.jpg"/><Relationship Id="rId6" Type="http://schemas.openxmlformats.org/officeDocument/2006/relationships/image" Target="../media/image4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3.jpg"/><Relationship Id="rId5" Type="http://schemas.openxmlformats.org/officeDocument/2006/relationships/image" Target="../media/image4.png"/><Relationship Id="rId6" Type="http://schemas.openxmlformats.org/officeDocument/2006/relationships/image" Target="../media/image54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5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6.jpg"/><Relationship Id="rId4" Type="http://schemas.openxmlformats.org/officeDocument/2006/relationships/image" Target="../media/image55.jpg"/><Relationship Id="rId5" Type="http://schemas.openxmlformats.org/officeDocument/2006/relationships/image" Target="../media/image57.png"/><Relationship Id="rId6" Type="http://schemas.openxmlformats.org/officeDocument/2006/relationships/image" Target="../media/image5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9.jpg"/><Relationship Id="rId3" Type="http://schemas.openxmlformats.org/officeDocument/2006/relationships/image" Target="../media/image60.png"/><Relationship Id="rId4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1.jpg"/><Relationship Id="rId3" Type="http://schemas.openxmlformats.org/officeDocument/2006/relationships/image" Target="../media/image4.png"/><Relationship Id="rId4" Type="http://schemas.openxmlformats.org/officeDocument/2006/relationships/image" Target="../media/image62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3.jpg"/><Relationship Id="rId5" Type="http://schemas.openxmlformats.org/officeDocument/2006/relationships/image" Target="../media/image4.png"/><Relationship Id="rId6" Type="http://schemas.openxmlformats.org/officeDocument/2006/relationships/image" Target="../media/image64.jpg"/><Relationship Id="rId7" Type="http://schemas.openxmlformats.org/officeDocument/2006/relationships/image" Target="../media/image65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6.jpg"/><Relationship Id="rId5" Type="http://schemas.openxmlformats.org/officeDocument/2006/relationships/image" Target="../media/image4.png"/><Relationship Id="rId6" Type="http://schemas.openxmlformats.org/officeDocument/2006/relationships/image" Target="../media/image67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8.png"/><Relationship Id="rId3" Type="http://schemas.openxmlformats.org/officeDocument/2006/relationships/image" Target="../media/image69.jpg"/><Relationship Id="rId4" Type="http://schemas.openxmlformats.org/officeDocument/2006/relationships/image" Target="../media/image4.png"/><Relationship Id="rId5" Type="http://schemas.openxmlformats.org/officeDocument/2006/relationships/image" Target="../media/image70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1.jpg"/><Relationship Id="rId3" Type="http://schemas.openxmlformats.org/officeDocument/2006/relationships/image" Target="../media/image4.png"/><Relationship Id="rId4" Type="http://schemas.openxmlformats.org/officeDocument/2006/relationships/image" Target="../media/image72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3.jpg"/><Relationship Id="rId3" Type="http://schemas.openxmlformats.org/officeDocument/2006/relationships/image" Target="../media/image4.png"/><Relationship Id="rId4" Type="http://schemas.openxmlformats.org/officeDocument/2006/relationships/image" Target="../media/image74.jpg"/><Relationship Id="rId5" Type="http://schemas.openxmlformats.org/officeDocument/2006/relationships/image" Target="../media/image75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6.jpg"/><Relationship Id="rId5" Type="http://schemas.openxmlformats.org/officeDocument/2006/relationships/image" Target="../media/image4.png"/><Relationship Id="rId6" Type="http://schemas.openxmlformats.org/officeDocument/2006/relationships/image" Target="../media/image37.jpg"/><Relationship Id="rId7" Type="http://schemas.openxmlformats.org/officeDocument/2006/relationships/image" Target="../media/image57.png"/><Relationship Id="rId8" Type="http://schemas.openxmlformats.org/officeDocument/2006/relationships/image" Target="../media/image77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8.jpg"/><Relationship Id="rId5" Type="http://schemas.openxmlformats.org/officeDocument/2006/relationships/image" Target="../media/image79.jpg"/><Relationship Id="rId6" Type="http://schemas.openxmlformats.org/officeDocument/2006/relationships/image" Target="../media/image4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4.png"/><Relationship Id="rId7" Type="http://schemas.openxmlformats.org/officeDocument/2006/relationships/image" Target="../media/image1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4.png"/><Relationship Id="rId7" Type="http://schemas.openxmlformats.org/officeDocument/2006/relationships/image" Target="../media/image1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42815"/>
            <a:ext cx="8968740" cy="275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11995" y="4244340"/>
            <a:ext cx="3076955" cy="27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590800"/>
            <a:ext cx="8968740" cy="1659889"/>
          </a:xfrm>
          <a:custGeom>
            <a:avLst/>
            <a:gdLst/>
            <a:ahLst/>
            <a:cxnLst/>
            <a:rect l="l" t="t" r="r" b="b"/>
            <a:pathLst>
              <a:path w="8968740" h="1659889">
                <a:moveTo>
                  <a:pt x="0" y="1659636"/>
                </a:moveTo>
                <a:lnTo>
                  <a:pt x="8968740" y="1659636"/>
                </a:lnTo>
                <a:lnTo>
                  <a:pt x="8968740" y="0"/>
                </a:lnTo>
                <a:lnTo>
                  <a:pt x="0" y="0"/>
                </a:lnTo>
                <a:lnTo>
                  <a:pt x="0" y="1659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11995" y="2590800"/>
            <a:ext cx="3077210" cy="1659889"/>
          </a:xfrm>
          <a:custGeom>
            <a:avLst/>
            <a:gdLst/>
            <a:ahLst/>
            <a:cxnLst/>
            <a:rect l="l" t="t" r="r" b="b"/>
            <a:pathLst>
              <a:path w="3077209" h="1659889">
                <a:moveTo>
                  <a:pt x="0" y="1659636"/>
                </a:moveTo>
                <a:lnTo>
                  <a:pt x="3076955" y="1659636"/>
                </a:lnTo>
                <a:lnTo>
                  <a:pt x="3076955" y="0"/>
                </a:lnTo>
                <a:lnTo>
                  <a:pt x="0" y="0"/>
                </a:lnTo>
                <a:lnTo>
                  <a:pt x="0" y="1659636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8951" y="365759"/>
            <a:ext cx="2209800" cy="2208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38606" y="2712541"/>
            <a:ext cx="6384290" cy="828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dirty="0" sz="3600" spc="-85">
                <a:solidFill>
                  <a:srgbClr val="585858"/>
                </a:solidFill>
                <a:latin typeface="Segoe UI"/>
                <a:cs typeface="Segoe UI"/>
              </a:rPr>
              <a:t>COMIENZA </a:t>
            </a:r>
            <a:r>
              <a:rPr dirty="0" sz="3600" spc="-75">
                <a:solidFill>
                  <a:srgbClr val="585858"/>
                </a:solidFill>
                <a:latin typeface="Segoe UI"/>
                <a:cs typeface="Segoe UI"/>
              </a:rPr>
              <a:t>CON</a:t>
            </a:r>
            <a:r>
              <a:rPr dirty="0" sz="3600" spc="-265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3600" spc="-130" b="1">
                <a:solidFill>
                  <a:srgbClr val="202020"/>
                </a:solidFill>
                <a:latin typeface="Segoe UI"/>
                <a:cs typeface="Segoe UI"/>
              </a:rPr>
              <a:t>BIGAPP.WORK</a:t>
            </a:r>
            <a:endParaRPr sz="3600">
              <a:latin typeface="Segoe UI"/>
              <a:cs typeface="Segoe UI"/>
            </a:endParaRPr>
          </a:p>
          <a:p>
            <a:pPr marL="12700">
              <a:lnSpc>
                <a:spcPts val="2080"/>
              </a:lnSpc>
            </a:pPr>
            <a:r>
              <a:rPr dirty="0" sz="1800" spc="-25">
                <a:solidFill>
                  <a:srgbClr val="FD5714"/>
                </a:solidFill>
                <a:latin typeface="Segoe UI"/>
                <a:cs typeface="Segoe UI"/>
              </a:rPr>
              <a:t>Trabajamos </a:t>
            </a:r>
            <a:r>
              <a:rPr dirty="0" sz="1800" spc="-10">
                <a:solidFill>
                  <a:srgbClr val="FD5714"/>
                </a:solidFill>
                <a:latin typeface="Segoe UI"/>
                <a:cs typeface="Segoe UI"/>
              </a:rPr>
              <a:t>para </a:t>
            </a:r>
            <a:r>
              <a:rPr dirty="0" sz="1800" spc="-5">
                <a:solidFill>
                  <a:srgbClr val="FD5714"/>
                </a:solidFill>
                <a:latin typeface="Segoe UI"/>
                <a:cs typeface="Segoe UI"/>
              </a:rPr>
              <a:t>mantenerte</a:t>
            </a:r>
            <a:r>
              <a:rPr dirty="0" sz="1800" spc="1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800" spc="-10">
                <a:solidFill>
                  <a:srgbClr val="FD5714"/>
                </a:solidFill>
                <a:latin typeface="Segoe UI"/>
                <a:cs typeface="Segoe UI"/>
              </a:rPr>
              <a:t>trabajando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160332" y="2634957"/>
            <a:ext cx="13271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</a:rPr>
              <a:t>GUIDE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172986" y="3080625"/>
            <a:ext cx="11624945" cy="2315210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algn="r" marL="9498965" marR="1116330" indent="-372110">
              <a:lnSpc>
                <a:spcPct val="100000"/>
              </a:lnSpc>
              <a:spcBef>
                <a:spcPts val="1205"/>
              </a:spcBef>
              <a:buFont typeface="Symbol"/>
              <a:buChar char=""/>
              <a:tabLst>
                <a:tab pos="372110" algn="l"/>
                <a:tab pos="9499600" algn="l"/>
              </a:tabLst>
            </a:pPr>
            <a:r>
              <a:rPr dirty="0" sz="2200" spc="-5">
                <a:solidFill>
                  <a:srgbClr val="FFFFFF"/>
                </a:solidFill>
                <a:latin typeface="Segoe UI"/>
                <a:cs typeface="Segoe UI"/>
              </a:rPr>
              <a:t>Register</a:t>
            </a:r>
            <a:endParaRPr sz="2200">
              <a:latin typeface="Segoe UI"/>
              <a:cs typeface="Segoe UI"/>
            </a:endParaRPr>
          </a:p>
          <a:p>
            <a:pPr algn="r" marL="9498965" marR="316865" indent="-372110">
              <a:lnSpc>
                <a:spcPct val="100000"/>
              </a:lnSpc>
              <a:spcBef>
                <a:spcPts val="1105"/>
              </a:spcBef>
              <a:buFont typeface="Symbol"/>
              <a:buChar char=""/>
              <a:tabLst>
                <a:tab pos="372110" algn="l"/>
                <a:tab pos="9499600" algn="l"/>
              </a:tabLst>
            </a:pPr>
            <a:r>
              <a:rPr dirty="0" sz="2200" spc="-5">
                <a:solidFill>
                  <a:srgbClr val="FFFFFF"/>
                </a:solidFill>
                <a:latin typeface="Segoe UI"/>
                <a:cs typeface="Segoe UI"/>
              </a:rPr>
              <a:t>Account</a:t>
            </a:r>
            <a:r>
              <a:rPr dirty="0" sz="2200" spc="-9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Segoe UI"/>
                <a:cs typeface="Segoe UI"/>
              </a:rPr>
              <a:t>Setup</a:t>
            </a:r>
            <a:endParaRPr sz="22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600">
                <a:latin typeface="Segoe UI"/>
                <a:cs typeface="Segoe UI"/>
              </a:rPr>
              <a:t>How to register and </a:t>
            </a:r>
            <a:r>
              <a:rPr dirty="0" sz="3600" spc="-5">
                <a:latin typeface="Segoe UI"/>
                <a:cs typeface="Segoe UI"/>
              </a:rPr>
              <a:t>setup </a:t>
            </a:r>
            <a:r>
              <a:rPr dirty="0" sz="3600">
                <a:latin typeface="Segoe UI"/>
                <a:cs typeface="Segoe UI"/>
              </a:rPr>
              <a:t>your account on</a:t>
            </a:r>
            <a:r>
              <a:rPr dirty="0" sz="3600" spc="-20">
                <a:latin typeface="Segoe UI"/>
                <a:cs typeface="Segoe UI"/>
              </a:rPr>
              <a:t> </a:t>
            </a:r>
            <a:r>
              <a:rPr dirty="0" sz="3600" spc="-5" b="1">
                <a:solidFill>
                  <a:srgbClr val="202020"/>
                </a:solidFill>
                <a:latin typeface="Segoe UI"/>
                <a:cs typeface="Segoe UI"/>
              </a:rPr>
              <a:t>bigapp.work</a:t>
            </a:r>
            <a:endParaRPr sz="3600">
              <a:latin typeface="Segoe UI"/>
              <a:cs typeface="Segoe UI"/>
            </a:endParaRPr>
          </a:p>
          <a:p>
            <a:pPr algn="r" marR="5080">
              <a:lnSpc>
                <a:spcPct val="100000"/>
              </a:lnSpc>
              <a:spcBef>
                <a:spcPts val="750"/>
              </a:spcBef>
            </a:pPr>
            <a:r>
              <a:rPr dirty="0" sz="2000" spc="-25">
                <a:solidFill>
                  <a:srgbClr val="FD5714"/>
                </a:solidFill>
                <a:latin typeface="Segoe UI"/>
                <a:cs typeface="Segoe UI"/>
              </a:rPr>
              <a:t>We </a:t>
            </a:r>
            <a:r>
              <a:rPr dirty="0" sz="2000">
                <a:solidFill>
                  <a:srgbClr val="FD5714"/>
                </a:solidFill>
                <a:latin typeface="Segoe UI"/>
                <a:cs typeface="Segoe UI"/>
              </a:rPr>
              <a:t>work </a:t>
            </a:r>
            <a:r>
              <a:rPr dirty="0" sz="2000" spc="-5">
                <a:solidFill>
                  <a:srgbClr val="FD5714"/>
                </a:solidFill>
                <a:latin typeface="Segoe UI"/>
                <a:cs typeface="Segoe UI"/>
              </a:rPr>
              <a:t>to </a:t>
            </a:r>
            <a:r>
              <a:rPr dirty="0" sz="2000" spc="-15">
                <a:solidFill>
                  <a:srgbClr val="FD5714"/>
                </a:solidFill>
                <a:latin typeface="Segoe UI"/>
                <a:cs typeface="Segoe UI"/>
              </a:rPr>
              <a:t>keep </a:t>
            </a:r>
            <a:r>
              <a:rPr dirty="0" sz="2000" spc="-5">
                <a:solidFill>
                  <a:srgbClr val="FD5714"/>
                </a:solidFill>
                <a:latin typeface="Segoe UI"/>
                <a:cs typeface="Segoe UI"/>
              </a:rPr>
              <a:t>you</a:t>
            </a:r>
            <a:r>
              <a:rPr dirty="0" sz="2000" spc="-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000">
                <a:solidFill>
                  <a:srgbClr val="FD5714"/>
                </a:solidFill>
                <a:latin typeface="Segoe UI"/>
                <a:cs typeface="Segoe UI"/>
              </a:rPr>
              <a:t>working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71444" y="2020823"/>
            <a:ext cx="2615184" cy="4651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035795" y="2179320"/>
            <a:ext cx="2615183" cy="4652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1133" y="795908"/>
            <a:ext cx="5269865" cy="8191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20"/>
              </a:lnSpc>
              <a:spcBef>
                <a:spcPts val="105"/>
              </a:spcBef>
            </a:pPr>
            <a:r>
              <a:rPr dirty="0" spc="-80"/>
              <a:t>REGISTRATE </a:t>
            </a:r>
            <a:r>
              <a:rPr dirty="0" spc="-55"/>
              <a:t>CON</a:t>
            </a:r>
            <a:r>
              <a:rPr dirty="0" spc="-220"/>
              <a:t> </a:t>
            </a:r>
            <a:r>
              <a:rPr dirty="0" spc="-75"/>
              <a:t>NOSOTROS.</a:t>
            </a:r>
          </a:p>
          <a:p>
            <a:pPr marL="12700">
              <a:lnSpc>
                <a:spcPts val="2520"/>
              </a:lnSpc>
            </a:pPr>
            <a:r>
              <a:rPr dirty="0" sz="2200" spc="-95">
                <a:solidFill>
                  <a:srgbClr val="FD5714"/>
                </a:solidFill>
              </a:rPr>
              <a:t>TOTALMENTE</a:t>
            </a:r>
            <a:r>
              <a:rPr dirty="0" sz="2200" spc="-114">
                <a:solidFill>
                  <a:srgbClr val="FD5714"/>
                </a:solidFill>
              </a:rPr>
              <a:t> </a:t>
            </a:r>
            <a:r>
              <a:rPr dirty="0" sz="2200" spc="-80">
                <a:solidFill>
                  <a:srgbClr val="FD5714"/>
                </a:solidFill>
              </a:rPr>
              <a:t>GRATIS</a:t>
            </a:r>
            <a:endParaRPr sz="2200"/>
          </a:p>
        </p:txBody>
      </p:sp>
      <p:sp>
        <p:nvSpPr>
          <p:cNvPr id="10" name="object 10"/>
          <p:cNvSpPr txBox="1"/>
          <p:nvPr/>
        </p:nvSpPr>
        <p:spPr>
          <a:xfrm>
            <a:off x="8209915" y="1424686"/>
            <a:ext cx="2102485" cy="576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5">
                <a:solidFill>
                  <a:srgbClr val="585858"/>
                </a:solidFill>
                <a:latin typeface="Segoe UI"/>
                <a:cs typeface="Segoe UI"/>
              </a:rPr>
              <a:t>REGISTER </a:t>
            </a:r>
            <a:r>
              <a:rPr dirty="0" sz="2000" spc="-50">
                <a:solidFill>
                  <a:srgbClr val="585858"/>
                </a:solidFill>
                <a:latin typeface="Segoe UI"/>
                <a:cs typeface="Segoe UI"/>
              </a:rPr>
              <a:t>WITH</a:t>
            </a:r>
            <a:r>
              <a:rPr dirty="0" sz="2000" spc="-229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2000" spc="-40">
                <a:solidFill>
                  <a:srgbClr val="585858"/>
                </a:solidFill>
                <a:latin typeface="Segoe UI"/>
                <a:cs typeface="Segoe UI"/>
              </a:rPr>
              <a:t>US.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600" spc="-105">
                <a:solidFill>
                  <a:srgbClr val="FD5714"/>
                </a:solidFill>
                <a:latin typeface="Segoe UI"/>
                <a:cs typeface="Segoe UI"/>
              </a:rPr>
              <a:t>TOTALLY</a:t>
            </a:r>
            <a:r>
              <a:rPr dirty="0" sz="1600" spc="-13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FREE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5260" y="2697479"/>
            <a:ext cx="2379345" cy="175450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263525" marR="330835" indent="-172085">
              <a:lnSpc>
                <a:spcPct val="100000"/>
              </a:lnSpc>
              <a:spcBef>
                <a:spcPts val="330"/>
              </a:spcBef>
              <a:buChar char="-"/>
              <a:tabLst>
                <a:tab pos="264160" algn="l"/>
              </a:tabLst>
            </a:pPr>
            <a:r>
              <a:rPr dirty="0" sz="1200">
                <a:latin typeface="Trebuchet MS"/>
                <a:cs typeface="Trebuchet MS"/>
              </a:rPr>
              <a:t>Este </a:t>
            </a:r>
            <a:r>
              <a:rPr dirty="0" sz="1200" spc="-5">
                <a:latin typeface="Trebuchet MS"/>
                <a:cs typeface="Trebuchet MS"/>
              </a:rPr>
              <a:t>mensaje aparecera,  </a:t>
            </a:r>
            <a:r>
              <a:rPr dirty="0" sz="1200">
                <a:latin typeface="Trebuchet MS"/>
                <a:cs typeface="Trebuchet MS"/>
              </a:rPr>
              <a:t>donde confirma que </a:t>
            </a:r>
            <a:r>
              <a:rPr dirty="0" sz="1200" spc="-5">
                <a:latin typeface="Trebuchet MS"/>
                <a:cs typeface="Trebuchet MS"/>
              </a:rPr>
              <a:t>la  informacion </a:t>
            </a:r>
            <a:r>
              <a:rPr dirty="0" sz="1200" spc="-10">
                <a:latin typeface="Trebuchet MS"/>
                <a:cs typeface="Trebuchet MS"/>
              </a:rPr>
              <a:t>ingresada </a:t>
            </a:r>
            <a:r>
              <a:rPr dirty="0" sz="1200">
                <a:latin typeface="Trebuchet MS"/>
                <a:cs typeface="Trebuchet MS"/>
              </a:rPr>
              <a:t>fue  </a:t>
            </a:r>
            <a:r>
              <a:rPr dirty="0" sz="1200" b="1">
                <a:latin typeface="Trebuchet MS"/>
                <a:cs typeface="Trebuchet MS"/>
              </a:rPr>
              <a:t>enviada</a:t>
            </a:r>
            <a:r>
              <a:rPr dirty="0" sz="1200" spc="-5" b="1">
                <a:latin typeface="Trebuchet MS"/>
                <a:cs typeface="Trebuchet MS"/>
              </a:rPr>
              <a:t> exitosamente</a:t>
            </a:r>
            <a:r>
              <a:rPr dirty="0" sz="1200" spc="-5"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Trebuchet MS"/>
              <a:buChar char="-"/>
            </a:pPr>
            <a:endParaRPr sz="1250">
              <a:latin typeface="Times New Roman"/>
              <a:cs typeface="Times New Roman"/>
            </a:endParaRPr>
          </a:p>
          <a:p>
            <a:pPr marL="263525" marR="108585" indent="-172085">
              <a:lnSpc>
                <a:spcPct val="100000"/>
              </a:lnSpc>
              <a:buChar char="-"/>
              <a:tabLst>
                <a:tab pos="264160" algn="l"/>
              </a:tabLst>
            </a:pPr>
            <a:r>
              <a:rPr dirty="0" sz="1200">
                <a:latin typeface="Trebuchet MS"/>
                <a:cs typeface="Trebuchet MS"/>
              </a:rPr>
              <a:t>This </a:t>
            </a:r>
            <a:r>
              <a:rPr dirty="0" sz="1200" spc="-5">
                <a:latin typeface="Trebuchet MS"/>
                <a:cs typeface="Trebuchet MS"/>
              </a:rPr>
              <a:t>message will appear  </a:t>
            </a:r>
            <a:r>
              <a:rPr dirty="0" sz="1200">
                <a:latin typeface="Trebuchet MS"/>
                <a:cs typeface="Trebuchet MS"/>
              </a:rPr>
              <a:t>confirming that previous  </a:t>
            </a:r>
            <a:r>
              <a:rPr dirty="0" sz="1200" spc="-5">
                <a:latin typeface="Trebuchet MS"/>
                <a:cs typeface="Trebuchet MS"/>
              </a:rPr>
              <a:t>information </a:t>
            </a:r>
            <a:r>
              <a:rPr dirty="0" sz="1200" spc="-5" b="1">
                <a:latin typeface="Trebuchet MS"/>
                <a:cs typeface="Trebuchet MS"/>
              </a:rPr>
              <a:t>was</a:t>
            </a:r>
            <a:r>
              <a:rPr dirty="0" sz="1200" spc="-6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successfully  sent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54223" y="3537203"/>
            <a:ext cx="617855" cy="76200"/>
          </a:xfrm>
          <a:custGeom>
            <a:avLst/>
            <a:gdLst/>
            <a:ahLst/>
            <a:cxnLst/>
            <a:rect l="l" t="t" r="r" b="b"/>
            <a:pathLst>
              <a:path w="617855" h="76200">
                <a:moveTo>
                  <a:pt x="541655" y="0"/>
                </a:moveTo>
                <a:lnTo>
                  <a:pt x="541655" y="76200"/>
                </a:lnTo>
                <a:lnTo>
                  <a:pt x="605155" y="44450"/>
                </a:lnTo>
                <a:lnTo>
                  <a:pt x="554355" y="44450"/>
                </a:lnTo>
                <a:lnTo>
                  <a:pt x="554355" y="31750"/>
                </a:lnTo>
                <a:lnTo>
                  <a:pt x="605155" y="31750"/>
                </a:lnTo>
                <a:lnTo>
                  <a:pt x="541655" y="0"/>
                </a:lnTo>
                <a:close/>
              </a:path>
              <a:path w="617855" h="76200">
                <a:moveTo>
                  <a:pt x="54165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41655" y="44450"/>
                </a:lnTo>
                <a:lnTo>
                  <a:pt x="541655" y="31750"/>
                </a:lnTo>
                <a:close/>
              </a:path>
              <a:path w="617855" h="76200">
                <a:moveTo>
                  <a:pt x="605155" y="31750"/>
                </a:moveTo>
                <a:lnTo>
                  <a:pt x="554355" y="31750"/>
                </a:lnTo>
                <a:lnTo>
                  <a:pt x="554355" y="44450"/>
                </a:lnTo>
                <a:lnTo>
                  <a:pt x="605155" y="44450"/>
                </a:lnTo>
                <a:lnTo>
                  <a:pt x="617855" y="38100"/>
                </a:lnTo>
                <a:lnTo>
                  <a:pt x="605155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161532" y="2189988"/>
            <a:ext cx="2379345" cy="83058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dirty="0" u="heavy" sz="1200" spc="-2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9/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STEP</a:t>
            </a:r>
            <a:r>
              <a:rPr dirty="0" u="heavy" sz="1200" spc="-2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9</a:t>
            </a:r>
            <a:endParaRPr sz="12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</a:pPr>
            <a:r>
              <a:rPr dirty="0" sz="1200" b="1">
                <a:latin typeface="Trebuchet MS"/>
                <a:cs typeface="Trebuchet MS"/>
              </a:rPr>
              <a:t>-</a:t>
            </a:r>
            <a:r>
              <a:rPr dirty="0" sz="1200">
                <a:latin typeface="Trebuchet MS"/>
                <a:cs typeface="Trebuchet MS"/>
              </a:rPr>
              <a:t>Abre tu correo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electronico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dirty="0" sz="1200">
                <a:latin typeface="Trebuchet MS"/>
                <a:cs typeface="Trebuchet MS"/>
              </a:rPr>
              <a:t>-Check </a:t>
            </a:r>
            <a:r>
              <a:rPr dirty="0" sz="1200" spc="-5">
                <a:latin typeface="Trebuchet MS"/>
                <a:cs typeface="Trebuchet MS"/>
              </a:rPr>
              <a:t>your email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inbox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49640" y="2618232"/>
            <a:ext cx="683260" cy="76200"/>
          </a:xfrm>
          <a:custGeom>
            <a:avLst/>
            <a:gdLst/>
            <a:ahLst/>
            <a:cxnLst/>
            <a:rect l="l" t="t" r="r" b="b"/>
            <a:pathLst>
              <a:path w="683259" h="76200">
                <a:moveTo>
                  <a:pt x="607060" y="0"/>
                </a:moveTo>
                <a:lnTo>
                  <a:pt x="607060" y="76200"/>
                </a:lnTo>
                <a:lnTo>
                  <a:pt x="670560" y="44450"/>
                </a:lnTo>
                <a:lnTo>
                  <a:pt x="619760" y="44450"/>
                </a:lnTo>
                <a:lnTo>
                  <a:pt x="619760" y="31750"/>
                </a:lnTo>
                <a:lnTo>
                  <a:pt x="670560" y="31750"/>
                </a:lnTo>
                <a:lnTo>
                  <a:pt x="607060" y="0"/>
                </a:lnTo>
                <a:close/>
              </a:path>
              <a:path w="683259" h="76200">
                <a:moveTo>
                  <a:pt x="6070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07060" y="44450"/>
                </a:lnTo>
                <a:lnTo>
                  <a:pt x="607060" y="31750"/>
                </a:lnTo>
                <a:close/>
              </a:path>
              <a:path w="683259" h="76200">
                <a:moveTo>
                  <a:pt x="670560" y="31750"/>
                </a:moveTo>
                <a:lnTo>
                  <a:pt x="619760" y="31750"/>
                </a:lnTo>
                <a:lnTo>
                  <a:pt x="619760" y="44450"/>
                </a:lnTo>
                <a:lnTo>
                  <a:pt x="670560" y="44450"/>
                </a:lnTo>
                <a:lnTo>
                  <a:pt x="683260" y="38100"/>
                </a:lnTo>
                <a:lnTo>
                  <a:pt x="670560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14116" y="2039111"/>
            <a:ext cx="2630424" cy="4677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36435" y="2026920"/>
            <a:ext cx="2630424" cy="4678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1133" y="795908"/>
            <a:ext cx="5269865" cy="8191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20"/>
              </a:lnSpc>
              <a:spcBef>
                <a:spcPts val="105"/>
              </a:spcBef>
            </a:pPr>
            <a:r>
              <a:rPr dirty="0" spc="-80"/>
              <a:t>REGISTRATE </a:t>
            </a:r>
            <a:r>
              <a:rPr dirty="0" spc="-55"/>
              <a:t>CON</a:t>
            </a:r>
            <a:r>
              <a:rPr dirty="0" spc="-220"/>
              <a:t> </a:t>
            </a:r>
            <a:r>
              <a:rPr dirty="0" spc="-75"/>
              <a:t>NOSOTROS.</a:t>
            </a:r>
          </a:p>
          <a:p>
            <a:pPr marL="12700">
              <a:lnSpc>
                <a:spcPts val="2520"/>
              </a:lnSpc>
            </a:pPr>
            <a:r>
              <a:rPr dirty="0" sz="2200" spc="-95">
                <a:solidFill>
                  <a:srgbClr val="FD5714"/>
                </a:solidFill>
              </a:rPr>
              <a:t>TOTALMENTE</a:t>
            </a:r>
            <a:r>
              <a:rPr dirty="0" sz="2200" spc="-114">
                <a:solidFill>
                  <a:srgbClr val="FD5714"/>
                </a:solidFill>
              </a:rPr>
              <a:t> </a:t>
            </a:r>
            <a:r>
              <a:rPr dirty="0" sz="2200" spc="-80">
                <a:solidFill>
                  <a:srgbClr val="FD5714"/>
                </a:solidFill>
              </a:rPr>
              <a:t>GRATIS</a:t>
            </a:r>
            <a:endParaRPr sz="2200"/>
          </a:p>
        </p:txBody>
      </p:sp>
      <p:sp>
        <p:nvSpPr>
          <p:cNvPr id="10" name="object 10"/>
          <p:cNvSpPr txBox="1"/>
          <p:nvPr/>
        </p:nvSpPr>
        <p:spPr>
          <a:xfrm>
            <a:off x="8209915" y="1424686"/>
            <a:ext cx="2102485" cy="576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5">
                <a:solidFill>
                  <a:srgbClr val="585858"/>
                </a:solidFill>
                <a:latin typeface="Segoe UI"/>
                <a:cs typeface="Segoe UI"/>
              </a:rPr>
              <a:t>REGISTER </a:t>
            </a:r>
            <a:r>
              <a:rPr dirty="0" sz="2000" spc="-50">
                <a:solidFill>
                  <a:srgbClr val="585858"/>
                </a:solidFill>
                <a:latin typeface="Segoe UI"/>
                <a:cs typeface="Segoe UI"/>
              </a:rPr>
              <a:t>WITH</a:t>
            </a:r>
            <a:r>
              <a:rPr dirty="0" sz="2000" spc="-229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2000" spc="-40">
                <a:solidFill>
                  <a:srgbClr val="585858"/>
                </a:solidFill>
                <a:latin typeface="Segoe UI"/>
                <a:cs typeface="Segoe UI"/>
              </a:rPr>
              <a:t>US.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600" spc="-105">
                <a:solidFill>
                  <a:srgbClr val="FD5714"/>
                </a:solidFill>
                <a:latin typeface="Segoe UI"/>
                <a:cs typeface="Segoe UI"/>
              </a:rPr>
              <a:t>TOTALLY</a:t>
            </a:r>
            <a:r>
              <a:rPr dirty="0" sz="1600" spc="-13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FREE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5740" y="2260092"/>
            <a:ext cx="2379345" cy="120142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dirty="0" u="heavy" sz="1200" spc="-2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10/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STEP</a:t>
            </a:r>
            <a:r>
              <a:rPr dirty="0" u="heavy" sz="1200" spc="-3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10</a:t>
            </a:r>
            <a:endParaRPr sz="1200">
              <a:latin typeface="Trebuchet MS"/>
              <a:cs typeface="Trebuchet MS"/>
            </a:endParaRPr>
          </a:p>
          <a:p>
            <a:pPr marL="91440" marR="149225">
              <a:lnSpc>
                <a:spcPct val="100000"/>
              </a:lnSpc>
            </a:pPr>
            <a:r>
              <a:rPr dirty="0" sz="1200" spc="-10" b="1">
                <a:latin typeface="Trebuchet MS"/>
                <a:cs typeface="Trebuchet MS"/>
              </a:rPr>
              <a:t>-Habras </a:t>
            </a:r>
            <a:r>
              <a:rPr dirty="0" sz="1200" spc="-5" b="1">
                <a:latin typeface="Trebuchet MS"/>
                <a:cs typeface="Trebuchet MS"/>
              </a:rPr>
              <a:t>recibido </a:t>
            </a:r>
            <a:r>
              <a:rPr dirty="0" sz="1200" b="1">
                <a:latin typeface="Trebuchet MS"/>
                <a:cs typeface="Trebuchet MS"/>
              </a:rPr>
              <a:t>un </a:t>
            </a:r>
            <a:r>
              <a:rPr dirty="0" sz="1200" spc="-5" b="1">
                <a:latin typeface="Trebuchet MS"/>
                <a:cs typeface="Trebuchet MS"/>
              </a:rPr>
              <a:t>correo </a:t>
            </a:r>
            <a:r>
              <a:rPr dirty="0" sz="1200" b="1">
                <a:latin typeface="Trebuchet MS"/>
                <a:cs typeface="Trebuchet MS"/>
              </a:rPr>
              <a:t>de  </a:t>
            </a:r>
            <a:r>
              <a:rPr dirty="0" sz="1200" spc="-5" b="1">
                <a:latin typeface="Trebuchet MS"/>
                <a:cs typeface="Trebuchet MS"/>
              </a:rPr>
              <a:t>BIG.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dirty="0" sz="1200" spc="-35">
                <a:latin typeface="Trebuchet MS"/>
                <a:cs typeface="Trebuchet MS"/>
              </a:rPr>
              <a:t>-You </a:t>
            </a:r>
            <a:r>
              <a:rPr dirty="0" sz="1200" spc="-5">
                <a:latin typeface="Trebuchet MS"/>
                <a:cs typeface="Trebuchet MS"/>
              </a:rPr>
              <a:t>received </a:t>
            </a:r>
            <a:r>
              <a:rPr dirty="0" sz="1200">
                <a:latin typeface="Trebuchet MS"/>
                <a:cs typeface="Trebuchet MS"/>
              </a:rPr>
              <a:t>an </a:t>
            </a:r>
            <a:r>
              <a:rPr dirty="0" sz="1200" spc="-5">
                <a:latin typeface="Trebuchet MS"/>
                <a:cs typeface="Trebuchet MS"/>
              </a:rPr>
              <a:t>email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from</a:t>
            </a:r>
            <a:endParaRPr sz="12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dirty="0" sz="1200" spc="-5">
                <a:latin typeface="Trebuchet MS"/>
                <a:cs typeface="Trebuchet MS"/>
              </a:rPr>
              <a:t>BIG.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93848" y="2688335"/>
            <a:ext cx="683260" cy="76200"/>
          </a:xfrm>
          <a:custGeom>
            <a:avLst/>
            <a:gdLst/>
            <a:ahLst/>
            <a:cxnLst/>
            <a:rect l="l" t="t" r="r" b="b"/>
            <a:pathLst>
              <a:path w="683260" h="76200">
                <a:moveTo>
                  <a:pt x="607060" y="0"/>
                </a:moveTo>
                <a:lnTo>
                  <a:pt x="607060" y="76200"/>
                </a:lnTo>
                <a:lnTo>
                  <a:pt x="670560" y="44450"/>
                </a:lnTo>
                <a:lnTo>
                  <a:pt x="619760" y="44450"/>
                </a:lnTo>
                <a:lnTo>
                  <a:pt x="619760" y="31750"/>
                </a:lnTo>
                <a:lnTo>
                  <a:pt x="670560" y="31750"/>
                </a:lnTo>
                <a:lnTo>
                  <a:pt x="607060" y="0"/>
                </a:lnTo>
                <a:close/>
              </a:path>
              <a:path w="683260" h="76200">
                <a:moveTo>
                  <a:pt x="6070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07060" y="44450"/>
                </a:lnTo>
                <a:lnTo>
                  <a:pt x="607060" y="31750"/>
                </a:lnTo>
                <a:close/>
              </a:path>
              <a:path w="683260" h="76200">
                <a:moveTo>
                  <a:pt x="670560" y="31750"/>
                </a:moveTo>
                <a:lnTo>
                  <a:pt x="619760" y="31750"/>
                </a:lnTo>
                <a:lnTo>
                  <a:pt x="619760" y="44450"/>
                </a:lnTo>
                <a:lnTo>
                  <a:pt x="670560" y="44450"/>
                </a:lnTo>
                <a:lnTo>
                  <a:pt x="683260" y="38100"/>
                </a:lnTo>
                <a:lnTo>
                  <a:pt x="670560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579864" y="5024628"/>
            <a:ext cx="2379345" cy="156972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330"/>
              </a:spcBef>
            </a:pPr>
            <a:r>
              <a:rPr dirty="0" u="heavy" sz="1200" spc="-2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11/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STEP</a:t>
            </a:r>
            <a:r>
              <a:rPr dirty="0" u="heavy" sz="1200" spc="-3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92710" marR="213995">
              <a:lnSpc>
                <a:spcPct val="100000"/>
              </a:lnSpc>
            </a:pPr>
            <a:r>
              <a:rPr dirty="0" sz="1200" spc="-5">
                <a:latin typeface="Trebuchet MS"/>
                <a:cs typeface="Trebuchet MS"/>
              </a:rPr>
              <a:t>-Seleciona </a:t>
            </a:r>
            <a:r>
              <a:rPr dirty="0" sz="1200">
                <a:latin typeface="Trebuchet MS"/>
                <a:cs typeface="Trebuchet MS"/>
              </a:rPr>
              <a:t>el </a:t>
            </a:r>
            <a:r>
              <a:rPr dirty="0" sz="1200" spc="-5">
                <a:latin typeface="Trebuchet MS"/>
                <a:cs typeface="Trebuchet MS"/>
              </a:rPr>
              <a:t>link mostrado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5">
                <a:latin typeface="Trebuchet MS"/>
                <a:cs typeface="Trebuchet MS"/>
              </a:rPr>
              <a:t>en  </a:t>
            </a:r>
            <a:r>
              <a:rPr dirty="0" sz="1200">
                <a:latin typeface="Trebuchet MS"/>
                <a:cs typeface="Trebuchet MS"/>
              </a:rPr>
              <a:t>el correo para confirma tu  cuenta en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BIG.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92710" marR="328930">
              <a:lnSpc>
                <a:spcPct val="100000"/>
              </a:lnSpc>
            </a:pPr>
            <a:r>
              <a:rPr dirty="0" sz="1200" spc="-5">
                <a:latin typeface="Trebuchet MS"/>
                <a:cs typeface="Trebuchet MS"/>
              </a:rPr>
              <a:t>-Select </a:t>
            </a:r>
            <a:r>
              <a:rPr dirty="0" sz="1200">
                <a:latin typeface="Trebuchet MS"/>
                <a:cs typeface="Trebuchet MS"/>
              </a:rPr>
              <a:t>the </a:t>
            </a:r>
            <a:r>
              <a:rPr dirty="0" sz="1200" spc="-5">
                <a:latin typeface="Trebuchet MS"/>
                <a:cs typeface="Trebuchet MS"/>
              </a:rPr>
              <a:t>link shown </a:t>
            </a:r>
            <a:r>
              <a:rPr dirty="0" sz="1200">
                <a:latin typeface="Trebuchet MS"/>
                <a:cs typeface="Trebuchet MS"/>
              </a:rPr>
              <a:t>in</a:t>
            </a:r>
            <a:r>
              <a:rPr dirty="0" sz="1200" spc="-15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the  </a:t>
            </a:r>
            <a:r>
              <a:rPr dirty="0" sz="1200" spc="-5">
                <a:latin typeface="Trebuchet MS"/>
                <a:cs typeface="Trebuchet MS"/>
              </a:rPr>
              <a:t>email </a:t>
            </a:r>
            <a:r>
              <a:rPr dirty="0" sz="1200">
                <a:latin typeface="Trebuchet MS"/>
                <a:cs typeface="Trebuchet MS"/>
              </a:rPr>
              <a:t>to confirm </a:t>
            </a:r>
            <a:r>
              <a:rPr dirty="0" sz="1200" spc="-5">
                <a:latin typeface="Trebuchet MS"/>
                <a:cs typeface="Trebuchet MS"/>
              </a:rPr>
              <a:t>your BIG  </a:t>
            </a:r>
            <a:r>
              <a:rPr dirty="0" sz="1200">
                <a:latin typeface="Trebuchet MS"/>
                <a:cs typeface="Trebuchet MS"/>
              </a:rPr>
              <a:t>account.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77300" y="5771388"/>
            <a:ext cx="704215" cy="76200"/>
          </a:xfrm>
          <a:custGeom>
            <a:avLst/>
            <a:gdLst/>
            <a:ahLst/>
            <a:cxnLst/>
            <a:rect l="l" t="t" r="r" b="b"/>
            <a:pathLst>
              <a:path w="704215" h="76200">
                <a:moveTo>
                  <a:pt x="76199" y="0"/>
                </a:moveTo>
                <a:lnTo>
                  <a:pt x="0" y="38100"/>
                </a:lnTo>
                <a:lnTo>
                  <a:pt x="76199" y="76200"/>
                </a:lnTo>
                <a:lnTo>
                  <a:pt x="76199" y="44450"/>
                </a:lnTo>
                <a:lnTo>
                  <a:pt x="63499" y="44450"/>
                </a:lnTo>
                <a:lnTo>
                  <a:pt x="63499" y="31750"/>
                </a:lnTo>
                <a:lnTo>
                  <a:pt x="76199" y="31750"/>
                </a:lnTo>
                <a:lnTo>
                  <a:pt x="76199" y="0"/>
                </a:lnTo>
                <a:close/>
              </a:path>
              <a:path w="704215" h="76200">
                <a:moveTo>
                  <a:pt x="76199" y="31750"/>
                </a:moveTo>
                <a:lnTo>
                  <a:pt x="63499" y="31750"/>
                </a:lnTo>
                <a:lnTo>
                  <a:pt x="63499" y="44450"/>
                </a:lnTo>
                <a:lnTo>
                  <a:pt x="76199" y="44450"/>
                </a:lnTo>
                <a:lnTo>
                  <a:pt x="76199" y="31750"/>
                </a:lnTo>
                <a:close/>
              </a:path>
              <a:path w="704215" h="76200">
                <a:moveTo>
                  <a:pt x="703833" y="31750"/>
                </a:moveTo>
                <a:lnTo>
                  <a:pt x="76199" y="31750"/>
                </a:lnTo>
                <a:lnTo>
                  <a:pt x="76199" y="44450"/>
                </a:lnTo>
                <a:lnTo>
                  <a:pt x="703833" y="44450"/>
                </a:lnTo>
                <a:lnTo>
                  <a:pt x="703833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02635" y="2083307"/>
            <a:ext cx="2528316" cy="4498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61133" y="795908"/>
            <a:ext cx="5269865" cy="8191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20"/>
              </a:lnSpc>
              <a:spcBef>
                <a:spcPts val="105"/>
              </a:spcBef>
            </a:pPr>
            <a:r>
              <a:rPr dirty="0" spc="-80"/>
              <a:t>REGISTRATE </a:t>
            </a:r>
            <a:r>
              <a:rPr dirty="0" spc="-55"/>
              <a:t>CON</a:t>
            </a:r>
            <a:r>
              <a:rPr dirty="0" spc="-220"/>
              <a:t> </a:t>
            </a:r>
            <a:r>
              <a:rPr dirty="0" spc="-75"/>
              <a:t>NOSOTROS.</a:t>
            </a:r>
          </a:p>
          <a:p>
            <a:pPr marL="12700">
              <a:lnSpc>
                <a:spcPts val="2520"/>
              </a:lnSpc>
            </a:pPr>
            <a:r>
              <a:rPr dirty="0" sz="2200" spc="-95">
                <a:solidFill>
                  <a:srgbClr val="FD5714"/>
                </a:solidFill>
              </a:rPr>
              <a:t>TOTALMENTE</a:t>
            </a:r>
            <a:r>
              <a:rPr dirty="0" sz="2200" spc="-114">
                <a:solidFill>
                  <a:srgbClr val="FD5714"/>
                </a:solidFill>
              </a:rPr>
              <a:t> </a:t>
            </a:r>
            <a:r>
              <a:rPr dirty="0" sz="2200" spc="-80">
                <a:solidFill>
                  <a:srgbClr val="FD5714"/>
                </a:solidFill>
              </a:rPr>
              <a:t>GRATIS</a:t>
            </a:r>
            <a:endParaRPr sz="2200"/>
          </a:p>
        </p:txBody>
      </p:sp>
      <p:sp>
        <p:nvSpPr>
          <p:cNvPr id="9" name="object 9"/>
          <p:cNvSpPr txBox="1"/>
          <p:nvPr/>
        </p:nvSpPr>
        <p:spPr>
          <a:xfrm>
            <a:off x="8209915" y="1424686"/>
            <a:ext cx="2102485" cy="576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5">
                <a:solidFill>
                  <a:srgbClr val="585858"/>
                </a:solidFill>
                <a:latin typeface="Segoe UI"/>
                <a:cs typeface="Segoe UI"/>
              </a:rPr>
              <a:t>REGISTER </a:t>
            </a:r>
            <a:r>
              <a:rPr dirty="0" sz="2000" spc="-50">
                <a:solidFill>
                  <a:srgbClr val="585858"/>
                </a:solidFill>
                <a:latin typeface="Segoe UI"/>
                <a:cs typeface="Segoe UI"/>
              </a:rPr>
              <a:t>WITH</a:t>
            </a:r>
            <a:r>
              <a:rPr dirty="0" sz="2000" spc="-229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2000" spc="-40">
                <a:solidFill>
                  <a:srgbClr val="585858"/>
                </a:solidFill>
                <a:latin typeface="Segoe UI"/>
                <a:cs typeface="Segoe UI"/>
              </a:rPr>
              <a:t>US.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600" spc="-105">
                <a:solidFill>
                  <a:srgbClr val="FD5714"/>
                </a:solidFill>
                <a:latin typeface="Segoe UI"/>
                <a:cs typeface="Segoe UI"/>
              </a:rPr>
              <a:t>TOTALLY</a:t>
            </a:r>
            <a:r>
              <a:rPr dirty="0" sz="1600" spc="-13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FREE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592" y="2948939"/>
            <a:ext cx="2377440" cy="156972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2544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34"/>
              </a:spcBef>
            </a:pPr>
            <a:r>
              <a:rPr dirty="0" u="heavy" sz="1200" spc="-2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12/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STEP</a:t>
            </a:r>
            <a:r>
              <a:rPr dirty="0" u="heavy" sz="1200" spc="-4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  <a:p>
            <a:pPr marL="90805" marR="163830">
              <a:lnSpc>
                <a:spcPct val="100000"/>
              </a:lnSpc>
            </a:pPr>
            <a:r>
              <a:rPr dirty="0" sz="1200">
                <a:latin typeface="Trebuchet MS"/>
                <a:cs typeface="Trebuchet MS"/>
              </a:rPr>
              <a:t>-Se </a:t>
            </a:r>
            <a:r>
              <a:rPr dirty="0" sz="1200" spc="-5">
                <a:latin typeface="Trebuchet MS"/>
                <a:cs typeface="Trebuchet MS"/>
              </a:rPr>
              <a:t>mostrara este mensaje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que  indica que tu cuenta </a:t>
            </a:r>
            <a:r>
              <a:rPr dirty="0" sz="1200" spc="-5">
                <a:latin typeface="Trebuchet MS"/>
                <a:cs typeface="Trebuchet MS"/>
              </a:rPr>
              <a:t>esta  activada </a:t>
            </a:r>
            <a:r>
              <a:rPr dirty="0" sz="1200">
                <a:latin typeface="Trebuchet MS"/>
                <a:cs typeface="Trebuchet MS"/>
              </a:rPr>
              <a:t>en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BIG.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90805" marR="201930">
              <a:lnSpc>
                <a:spcPct val="100000"/>
              </a:lnSpc>
            </a:pPr>
            <a:r>
              <a:rPr dirty="0" sz="1200" spc="-5">
                <a:latin typeface="Trebuchet MS"/>
                <a:cs typeface="Trebuchet MS"/>
              </a:rPr>
              <a:t>-It will show this message </a:t>
            </a:r>
            <a:r>
              <a:rPr dirty="0" sz="1200">
                <a:latin typeface="Trebuchet MS"/>
                <a:cs typeface="Trebuchet MS"/>
              </a:rPr>
              <a:t>that  </a:t>
            </a:r>
            <a:r>
              <a:rPr dirty="0" sz="1200" spc="-5">
                <a:latin typeface="Trebuchet MS"/>
                <a:cs typeface="Trebuchet MS"/>
              </a:rPr>
              <a:t>indicates </a:t>
            </a:r>
            <a:r>
              <a:rPr dirty="0" sz="1200">
                <a:latin typeface="Trebuchet MS"/>
                <a:cs typeface="Trebuchet MS"/>
              </a:rPr>
              <a:t>that </a:t>
            </a:r>
            <a:r>
              <a:rPr dirty="0" sz="1200" spc="-5">
                <a:latin typeface="Trebuchet MS"/>
                <a:cs typeface="Trebuchet MS"/>
              </a:rPr>
              <a:t>your </a:t>
            </a:r>
            <a:r>
              <a:rPr dirty="0" sz="1200">
                <a:latin typeface="Trebuchet MS"/>
                <a:cs typeface="Trebuchet MS"/>
              </a:rPr>
              <a:t>account is  </a:t>
            </a:r>
            <a:r>
              <a:rPr dirty="0" sz="1200" spc="-5">
                <a:latin typeface="Trebuchet MS"/>
                <a:cs typeface="Trebuchet MS"/>
              </a:rPr>
              <a:t>activated </a:t>
            </a:r>
            <a:r>
              <a:rPr dirty="0" sz="1200">
                <a:latin typeface="Trebuchet MS"/>
                <a:cs typeface="Trebuchet MS"/>
              </a:rPr>
              <a:t>in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BIG.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51176" y="3377184"/>
            <a:ext cx="683260" cy="76200"/>
          </a:xfrm>
          <a:custGeom>
            <a:avLst/>
            <a:gdLst/>
            <a:ahLst/>
            <a:cxnLst/>
            <a:rect l="l" t="t" r="r" b="b"/>
            <a:pathLst>
              <a:path w="683260" h="76200">
                <a:moveTo>
                  <a:pt x="607060" y="0"/>
                </a:moveTo>
                <a:lnTo>
                  <a:pt x="607060" y="76200"/>
                </a:lnTo>
                <a:lnTo>
                  <a:pt x="670560" y="44450"/>
                </a:lnTo>
                <a:lnTo>
                  <a:pt x="619760" y="44450"/>
                </a:lnTo>
                <a:lnTo>
                  <a:pt x="619760" y="31750"/>
                </a:lnTo>
                <a:lnTo>
                  <a:pt x="670560" y="31750"/>
                </a:lnTo>
                <a:lnTo>
                  <a:pt x="607060" y="0"/>
                </a:lnTo>
                <a:close/>
              </a:path>
              <a:path w="683260" h="76200">
                <a:moveTo>
                  <a:pt x="6070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07060" y="44450"/>
                </a:lnTo>
                <a:lnTo>
                  <a:pt x="607060" y="31750"/>
                </a:lnTo>
                <a:close/>
              </a:path>
              <a:path w="683260" h="76200">
                <a:moveTo>
                  <a:pt x="670560" y="31750"/>
                </a:moveTo>
                <a:lnTo>
                  <a:pt x="619760" y="31750"/>
                </a:lnTo>
                <a:lnTo>
                  <a:pt x="619760" y="44450"/>
                </a:lnTo>
                <a:lnTo>
                  <a:pt x="670560" y="44450"/>
                </a:lnTo>
                <a:lnTo>
                  <a:pt x="683260" y="38100"/>
                </a:lnTo>
                <a:lnTo>
                  <a:pt x="670560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2480" y="2164079"/>
            <a:ext cx="2400300" cy="426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44851" y="5839967"/>
            <a:ext cx="597535" cy="591820"/>
          </a:xfrm>
          <a:custGeom>
            <a:avLst/>
            <a:gdLst/>
            <a:ahLst/>
            <a:cxnLst/>
            <a:rect l="l" t="t" r="r" b="b"/>
            <a:pathLst>
              <a:path w="597535" h="591820">
                <a:moveTo>
                  <a:pt x="0" y="98552"/>
                </a:moveTo>
                <a:lnTo>
                  <a:pt x="7737" y="60189"/>
                </a:lnTo>
                <a:lnTo>
                  <a:pt x="28844" y="28863"/>
                </a:lnTo>
                <a:lnTo>
                  <a:pt x="60168" y="7744"/>
                </a:lnTo>
                <a:lnTo>
                  <a:pt x="98552" y="0"/>
                </a:lnTo>
                <a:lnTo>
                  <a:pt x="498856" y="0"/>
                </a:lnTo>
                <a:lnTo>
                  <a:pt x="537239" y="7744"/>
                </a:lnTo>
                <a:lnTo>
                  <a:pt x="568563" y="28863"/>
                </a:lnTo>
                <a:lnTo>
                  <a:pt x="589670" y="60189"/>
                </a:lnTo>
                <a:lnTo>
                  <a:pt x="597408" y="98552"/>
                </a:lnTo>
                <a:lnTo>
                  <a:pt x="597408" y="492760"/>
                </a:lnTo>
                <a:lnTo>
                  <a:pt x="589670" y="531122"/>
                </a:lnTo>
                <a:lnTo>
                  <a:pt x="568563" y="562448"/>
                </a:lnTo>
                <a:lnTo>
                  <a:pt x="537239" y="583567"/>
                </a:lnTo>
                <a:lnTo>
                  <a:pt x="498856" y="591312"/>
                </a:lnTo>
                <a:lnTo>
                  <a:pt x="98552" y="591312"/>
                </a:lnTo>
                <a:lnTo>
                  <a:pt x="60168" y="583567"/>
                </a:lnTo>
                <a:lnTo>
                  <a:pt x="28844" y="562448"/>
                </a:lnTo>
                <a:lnTo>
                  <a:pt x="7737" y="531122"/>
                </a:lnTo>
                <a:lnTo>
                  <a:pt x="0" y="492760"/>
                </a:lnTo>
                <a:lnTo>
                  <a:pt x="0" y="98552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42260" y="6096114"/>
            <a:ext cx="520065" cy="103505"/>
          </a:xfrm>
          <a:custGeom>
            <a:avLst/>
            <a:gdLst/>
            <a:ahLst/>
            <a:cxnLst/>
            <a:rect l="l" t="t" r="r" b="b"/>
            <a:pathLst>
              <a:path w="520064" h="103504">
                <a:moveTo>
                  <a:pt x="88646" y="0"/>
                </a:moveTo>
                <a:lnTo>
                  <a:pt x="0" y="51701"/>
                </a:lnTo>
                <a:lnTo>
                  <a:pt x="88646" y="103403"/>
                </a:lnTo>
                <a:lnTo>
                  <a:pt x="92456" y="102374"/>
                </a:lnTo>
                <a:lnTo>
                  <a:pt x="96012" y="96316"/>
                </a:lnTo>
                <a:lnTo>
                  <a:pt x="94996" y="92430"/>
                </a:lnTo>
                <a:lnTo>
                  <a:pt x="36044" y="58051"/>
                </a:lnTo>
                <a:lnTo>
                  <a:pt x="12573" y="58051"/>
                </a:lnTo>
                <a:lnTo>
                  <a:pt x="12573" y="45351"/>
                </a:lnTo>
                <a:lnTo>
                  <a:pt x="36044" y="45351"/>
                </a:lnTo>
                <a:lnTo>
                  <a:pt x="94996" y="10972"/>
                </a:lnTo>
                <a:lnTo>
                  <a:pt x="96012" y="7073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520064" h="103504">
                <a:moveTo>
                  <a:pt x="494528" y="51701"/>
                </a:moveTo>
                <a:lnTo>
                  <a:pt x="424688" y="92430"/>
                </a:lnTo>
                <a:lnTo>
                  <a:pt x="423672" y="96316"/>
                </a:lnTo>
                <a:lnTo>
                  <a:pt x="427228" y="102374"/>
                </a:lnTo>
                <a:lnTo>
                  <a:pt x="431038" y="103403"/>
                </a:lnTo>
                <a:lnTo>
                  <a:pt x="508796" y="58051"/>
                </a:lnTo>
                <a:lnTo>
                  <a:pt x="507111" y="58051"/>
                </a:lnTo>
                <a:lnTo>
                  <a:pt x="507111" y="57188"/>
                </a:lnTo>
                <a:lnTo>
                  <a:pt x="503936" y="57188"/>
                </a:lnTo>
                <a:lnTo>
                  <a:pt x="494528" y="51701"/>
                </a:lnTo>
                <a:close/>
              </a:path>
              <a:path w="520064" h="103504">
                <a:moveTo>
                  <a:pt x="36044" y="45351"/>
                </a:moveTo>
                <a:lnTo>
                  <a:pt x="12573" y="45351"/>
                </a:lnTo>
                <a:lnTo>
                  <a:pt x="12573" y="58051"/>
                </a:lnTo>
                <a:lnTo>
                  <a:pt x="36044" y="58051"/>
                </a:lnTo>
                <a:lnTo>
                  <a:pt x="34563" y="57188"/>
                </a:lnTo>
                <a:lnTo>
                  <a:pt x="15748" y="57188"/>
                </a:lnTo>
                <a:lnTo>
                  <a:pt x="15748" y="46215"/>
                </a:lnTo>
                <a:lnTo>
                  <a:pt x="34563" y="46215"/>
                </a:lnTo>
                <a:lnTo>
                  <a:pt x="36044" y="45351"/>
                </a:lnTo>
                <a:close/>
              </a:path>
              <a:path w="520064" h="103504">
                <a:moveTo>
                  <a:pt x="483639" y="45351"/>
                </a:moveTo>
                <a:lnTo>
                  <a:pt x="36044" y="45351"/>
                </a:lnTo>
                <a:lnTo>
                  <a:pt x="25155" y="51701"/>
                </a:lnTo>
                <a:lnTo>
                  <a:pt x="36044" y="58051"/>
                </a:lnTo>
                <a:lnTo>
                  <a:pt x="483639" y="58051"/>
                </a:lnTo>
                <a:lnTo>
                  <a:pt x="494528" y="51701"/>
                </a:lnTo>
                <a:lnTo>
                  <a:pt x="483639" y="45351"/>
                </a:lnTo>
                <a:close/>
              </a:path>
              <a:path w="520064" h="103504">
                <a:moveTo>
                  <a:pt x="508799" y="45351"/>
                </a:moveTo>
                <a:lnTo>
                  <a:pt x="507111" y="45351"/>
                </a:lnTo>
                <a:lnTo>
                  <a:pt x="507111" y="58051"/>
                </a:lnTo>
                <a:lnTo>
                  <a:pt x="508796" y="58051"/>
                </a:lnTo>
                <a:lnTo>
                  <a:pt x="519684" y="51701"/>
                </a:lnTo>
                <a:lnTo>
                  <a:pt x="508799" y="45351"/>
                </a:lnTo>
                <a:close/>
              </a:path>
              <a:path w="520064" h="103504">
                <a:moveTo>
                  <a:pt x="15748" y="46215"/>
                </a:moveTo>
                <a:lnTo>
                  <a:pt x="15748" y="57188"/>
                </a:lnTo>
                <a:lnTo>
                  <a:pt x="25155" y="51701"/>
                </a:lnTo>
                <a:lnTo>
                  <a:pt x="15748" y="46215"/>
                </a:lnTo>
                <a:close/>
              </a:path>
              <a:path w="520064" h="103504">
                <a:moveTo>
                  <a:pt x="25155" y="51701"/>
                </a:moveTo>
                <a:lnTo>
                  <a:pt x="15748" y="57188"/>
                </a:lnTo>
                <a:lnTo>
                  <a:pt x="34563" y="57188"/>
                </a:lnTo>
                <a:lnTo>
                  <a:pt x="25155" y="51701"/>
                </a:lnTo>
                <a:close/>
              </a:path>
              <a:path w="520064" h="103504">
                <a:moveTo>
                  <a:pt x="503936" y="46215"/>
                </a:moveTo>
                <a:lnTo>
                  <a:pt x="494528" y="51701"/>
                </a:lnTo>
                <a:lnTo>
                  <a:pt x="503936" y="57188"/>
                </a:lnTo>
                <a:lnTo>
                  <a:pt x="503936" y="46215"/>
                </a:lnTo>
                <a:close/>
              </a:path>
              <a:path w="520064" h="103504">
                <a:moveTo>
                  <a:pt x="507111" y="46215"/>
                </a:moveTo>
                <a:lnTo>
                  <a:pt x="503936" y="46215"/>
                </a:lnTo>
                <a:lnTo>
                  <a:pt x="503936" y="57188"/>
                </a:lnTo>
                <a:lnTo>
                  <a:pt x="507111" y="57188"/>
                </a:lnTo>
                <a:lnTo>
                  <a:pt x="507111" y="46215"/>
                </a:lnTo>
                <a:close/>
              </a:path>
              <a:path w="520064" h="103504">
                <a:moveTo>
                  <a:pt x="34563" y="46215"/>
                </a:moveTo>
                <a:lnTo>
                  <a:pt x="15748" y="46215"/>
                </a:lnTo>
                <a:lnTo>
                  <a:pt x="25155" y="51701"/>
                </a:lnTo>
                <a:lnTo>
                  <a:pt x="34563" y="46215"/>
                </a:lnTo>
                <a:close/>
              </a:path>
              <a:path w="520064" h="103504">
                <a:moveTo>
                  <a:pt x="431038" y="0"/>
                </a:moveTo>
                <a:lnTo>
                  <a:pt x="427228" y="1015"/>
                </a:lnTo>
                <a:lnTo>
                  <a:pt x="423672" y="7086"/>
                </a:lnTo>
                <a:lnTo>
                  <a:pt x="424688" y="10972"/>
                </a:lnTo>
                <a:lnTo>
                  <a:pt x="494528" y="51701"/>
                </a:lnTo>
                <a:lnTo>
                  <a:pt x="503936" y="46215"/>
                </a:lnTo>
                <a:lnTo>
                  <a:pt x="507111" y="46215"/>
                </a:lnTo>
                <a:lnTo>
                  <a:pt x="507111" y="45351"/>
                </a:lnTo>
                <a:lnTo>
                  <a:pt x="508799" y="45351"/>
                </a:lnTo>
                <a:lnTo>
                  <a:pt x="4310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61944" y="5527547"/>
            <a:ext cx="2734310" cy="83058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dirty="0" u="heavy" sz="1600" spc="-4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 / </a:t>
            </a:r>
            <a:r>
              <a:rPr dirty="0" u="heavy" sz="16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STEP</a:t>
            </a:r>
            <a:r>
              <a:rPr dirty="0" u="heavy" sz="1600" spc="1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</a:pPr>
            <a:r>
              <a:rPr dirty="0" sz="1600" spc="-10" b="1">
                <a:latin typeface="Trebuchet MS"/>
                <a:cs typeface="Trebuchet MS"/>
              </a:rPr>
              <a:t>-</a:t>
            </a:r>
            <a:r>
              <a:rPr dirty="0" sz="1600" spc="-10">
                <a:solidFill>
                  <a:srgbClr val="202020"/>
                </a:solidFill>
                <a:latin typeface="Trebuchet MS"/>
                <a:cs typeface="Trebuchet MS"/>
              </a:rPr>
              <a:t>Abre </a:t>
            </a:r>
            <a:r>
              <a:rPr dirty="0" sz="1600" spc="-5">
                <a:solidFill>
                  <a:srgbClr val="202020"/>
                </a:solidFill>
                <a:latin typeface="Trebuchet MS"/>
                <a:cs typeface="Trebuchet MS"/>
              </a:rPr>
              <a:t>tu navegador</a:t>
            </a:r>
            <a:r>
              <a:rPr dirty="0" sz="1600" spc="5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600" spc="-25" b="1">
                <a:solidFill>
                  <a:srgbClr val="202020"/>
                </a:solidFill>
                <a:latin typeface="Trebuchet MS"/>
                <a:cs typeface="Trebuchet MS"/>
              </a:rPr>
              <a:t>SAFARI</a:t>
            </a:r>
            <a:endParaRPr sz="16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</a:pPr>
            <a:r>
              <a:rPr dirty="0" sz="1600" spc="-5">
                <a:solidFill>
                  <a:srgbClr val="202020"/>
                </a:solidFill>
                <a:latin typeface="Trebuchet MS"/>
                <a:cs typeface="Trebuchet MS"/>
              </a:rPr>
              <a:t>-Go to</a:t>
            </a:r>
            <a:r>
              <a:rPr dirty="0" sz="1600" spc="35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600" spc="-25" b="1">
                <a:solidFill>
                  <a:srgbClr val="202020"/>
                </a:solidFill>
                <a:latin typeface="Trebuchet MS"/>
                <a:cs typeface="Trebuchet MS"/>
              </a:rPr>
              <a:t>SAFARI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5"/>
              <a:t>INGRESA </a:t>
            </a:r>
            <a:r>
              <a:rPr dirty="0"/>
              <a:t>Y </a:t>
            </a:r>
            <a:r>
              <a:rPr dirty="0" spc="-35"/>
              <a:t>MEJORA </a:t>
            </a:r>
            <a:r>
              <a:rPr dirty="0" spc="-30"/>
              <a:t>TU</a:t>
            </a:r>
            <a:r>
              <a:rPr dirty="0" spc="-430"/>
              <a:t> </a:t>
            </a:r>
            <a:r>
              <a:rPr dirty="0" spc="-55"/>
              <a:t>PERFIL.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61133" y="1254633"/>
            <a:ext cx="44538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>
                <a:solidFill>
                  <a:srgbClr val="FD5714"/>
                </a:solidFill>
                <a:latin typeface="Segoe UI"/>
                <a:cs typeface="Segoe UI"/>
              </a:rPr>
              <a:t>MUESTRA </a:t>
            </a:r>
            <a:r>
              <a:rPr dirty="0" sz="2200" spc="-70">
                <a:solidFill>
                  <a:srgbClr val="FD5714"/>
                </a:solidFill>
                <a:latin typeface="Segoe UI"/>
                <a:cs typeface="Segoe UI"/>
              </a:rPr>
              <a:t>LO </a:t>
            </a:r>
            <a:r>
              <a:rPr dirty="0" sz="2200" spc="-40">
                <a:solidFill>
                  <a:srgbClr val="FD5714"/>
                </a:solidFill>
                <a:latin typeface="Segoe UI"/>
                <a:cs typeface="Segoe UI"/>
              </a:rPr>
              <a:t>MEJOR </a:t>
            </a:r>
            <a:r>
              <a:rPr dirty="0" sz="2200" spc="-35">
                <a:solidFill>
                  <a:srgbClr val="FD5714"/>
                </a:solidFill>
                <a:latin typeface="Segoe UI"/>
                <a:cs typeface="Segoe UI"/>
              </a:rPr>
              <a:t>DE TU</a:t>
            </a:r>
            <a:r>
              <a:rPr dirty="0" sz="2200" spc="-40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200" spc="-45">
                <a:solidFill>
                  <a:srgbClr val="FD5714"/>
                </a:solidFill>
                <a:latin typeface="Segoe UI"/>
                <a:cs typeface="Segoe UI"/>
              </a:rPr>
              <a:t>TRABAJO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22997" y="1358646"/>
            <a:ext cx="32518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0">
                <a:solidFill>
                  <a:srgbClr val="585858"/>
                </a:solidFill>
                <a:latin typeface="Segoe UI"/>
                <a:cs typeface="Segoe UI"/>
              </a:rPr>
              <a:t>LOGIN </a:t>
            </a:r>
            <a:r>
              <a:rPr dirty="0" sz="1600" spc="-50">
                <a:solidFill>
                  <a:srgbClr val="585858"/>
                </a:solidFill>
                <a:latin typeface="Segoe UI"/>
                <a:cs typeface="Segoe UI"/>
              </a:rPr>
              <a:t>AND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ENHANCE YOUR</a:t>
            </a:r>
            <a:r>
              <a:rPr dirty="0" sz="1600" spc="-22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PROFILE.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22997" y="1602486"/>
            <a:ext cx="2856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SHOW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THE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BEST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FD5714"/>
                </a:solidFill>
                <a:latin typeface="Segoe UI"/>
                <a:cs typeface="Segoe UI"/>
              </a:rPr>
              <a:t>OF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YOUR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WORK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94703" y="2063495"/>
            <a:ext cx="2511552" cy="44683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400031" y="2299716"/>
            <a:ext cx="2298700" cy="923925"/>
          </a:xfrm>
          <a:custGeom>
            <a:avLst/>
            <a:gdLst/>
            <a:ahLst/>
            <a:cxnLst/>
            <a:rect l="l" t="t" r="r" b="b"/>
            <a:pathLst>
              <a:path w="2298700" h="923925">
                <a:moveTo>
                  <a:pt x="0" y="923543"/>
                </a:moveTo>
                <a:lnTo>
                  <a:pt x="2298192" y="923543"/>
                </a:lnTo>
                <a:lnTo>
                  <a:pt x="2298192" y="0"/>
                </a:lnTo>
                <a:lnTo>
                  <a:pt x="0" y="0"/>
                </a:lnTo>
                <a:lnTo>
                  <a:pt x="0" y="9235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400031" y="2299716"/>
            <a:ext cx="2298700" cy="92392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315"/>
              </a:spcBef>
            </a:pPr>
            <a:r>
              <a:rPr dirty="0" u="heavy" sz="1800" spc="-4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 / STEP</a:t>
            </a:r>
            <a:r>
              <a:rPr dirty="0" u="heavy" sz="1800" spc="-5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  <a:p>
            <a:pPr marL="245110" indent="-152400">
              <a:lnSpc>
                <a:spcPct val="100000"/>
              </a:lnSpc>
              <a:buClr>
                <a:srgbClr val="000000"/>
              </a:buClr>
              <a:buChar char="-"/>
              <a:tabLst>
                <a:tab pos="245110" algn="l"/>
              </a:tabLst>
            </a:pP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Selecciona</a:t>
            </a:r>
            <a:endParaRPr sz="1800">
              <a:latin typeface="Trebuchet MS"/>
              <a:cs typeface="Trebuchet MS"/>
            </a:endParaRPr>
          </a:p>
          <a:p>
            <a:pPr marL="245110" indent="-152400">
              <a:lnSpc>
                <a:spcPct val="100000"/>
              </a:lnSpc>
              <a:buChar char="-"/>
              <a:tabLst>
                <a:tab pos="245110" algn="l"/>
              </a:tabLst>
            </a:pP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Go</a:t>
            </a:r>
            <a:r>
              <a:rPr dirty="0" sz="1800" spc="-20" b="1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to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39911" y="2526792"/>
            <a:ext cx="467995" cy="467995"/>
          </a:xfrm>
          <a:custGeom>
            <a:avLst/>
            <a:gdLst/>
            <a:ahLst/>
            <a:cxnLst/>
            <a:rect l="l" t="t" r="r" b="b"/>
            <a:pathLst>
              <a:path w="467995" h="467994">
                <a:moveTo>
                  <a:pt x="0" y="77977"/>
                </a:moveTo>
                <a:lnTo>
                  <a:pt x="6129" y="47630"/>
                </a:lnTo>
                <a:lnTo>
                  <a:pt x="22844" y="22844"/>
                </a:lnTo>
                <a:lnTo>
                  <a:pt x="47630" y="6129"/>
                </a:lnTo>
                <a:lnTo>
                  <a:pt x="77978" y="0"/>
                </a:lnTo>
                <a:lnTo>
                  <a:pt x="389890" y="0"/>
                </a:lnTo>
                <a:lnTo>
                  <a:pt x="420237" y="6129"/>
                </a:lnTo>
                <a:lnTo>
                  <a:pt x="445023" y="22844"/>
                </a:lnTo>
                <a:lnTo>
                  <a:pt x="461738" y="47630"/>
                </a:lnTo>
                <a:lnTo>
                  <a:pt x="467868" y="77977"/>
                </a:lnTo>
                <a:lnTo>
                  <a:pt x="467868" y="389889"/>
                </a:lnTo>
                <a:lnTo>
                  <a:pt x="461738" y="420237"/>
                </a:lnTo>
                <a:lnTo>
                  <a:pt x="445023" y="445023"/>
                </a:lnTo>
                <a:lnTo>
                  <a:pt x="420237" y="461738"/>
                </a:lnTo>
                <a:lnTo>
                  <a:pt x="389890" y="467867"/>
                </a:lnTo>
                <a:lnTo>
                  <a:pt x="77978" y="467867"/>
                </a:lnTo>
                <a:lnTo>
                  <a:pt x="47630" y="461738"/>
                </a:lnTo>
                <a:lnTo>
                  <a:pt x="22844" y="445023"/>
                </a:lnTo>
                <a:lnTo>
                  <a:pt x="6129" y="420237"/>
                </a:lnTo>
                <a:lnTo>
                  <a:pt x="0" y="389889"/>
                </a:lnTo>
                <a:lnTo>
                  <a:pt x="0" y="77977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906256" y="2709798"/>
            <a:ext cx="494030" cy="103505"/>
          </a:xfrm>
          <a:custGeom>
            <a:avLst/>
            <a:gdLst/>
            <a:ahLst/>
            <a:cxnLst/>
            <a:rect l="l" t="t" r="r" b="b"/>
            <a:pathLst>
              <a:path w="494029" h="103505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6" y="102361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1"/>
                </a:lnTo>
                <a:lnTo>
                  <a:pt x="96012" y="7111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494029" h="103505">
                <a:moveTo>
                  <a:pt x="468412" y="51688"/>
                </a:moveTo>
                <a:lnTo>
                  <a:pt x="398526" y="92455"/>
                </a:lnTo>
                <a:lnTo>
                  <a:pt x="397510" y="96265"/>
                </a:lnTo>
                <a:lnTo>
                  <a:pt x="401066" y="102361"/>
                </a:lnTo>
                <a:lnTo>
                  <a:pt x="404876" y="103377"/>
                </a:lnTo>
                <a:lnTo>
                  <a:pt x="482631" y="58038"/>
                </a:lnTo>
                <a:lnTo>
                  <a:pt x="480949" y="58038"/>
                </a:lnTo>
                <a:lnTo>
                  <a:pt x="480949" y="57149"/>
                </a:lnTo>
                <a:lnTo>
                  <a:pt x="477774" y="57149"/>
                </a:lnTo>
                <a:lnTo>
                  <a:pt x="468412" y="51688"/>
                </a:lnTo>
                <a:close/>
              </a:path>
              <a:path w="494029" h="103505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494029" h="103505">
                <a:moveTo>
                  <a:pt x="457526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457526" y="58038"/>
                </a:lnTo>
                <a:lnTo>
                  <a:pt x="468412" y="51688"/>
                </a:lnTo>
                <a:lnTo>
                  <a:pt x="457526" y="45338"/>
                </a:lnTo>
                <a:close/>
              </a:path>
              <a:path w="494029" h="103505">
                <a:moveTo>
                  <a:pt x="482631" y="45338"/>
                </a:moveTo>
                <a:lnTo>
                  <a:pt x="480949" y="45338"/>
                </a:lnTo>
                <a:lnTo>
                  <a:pt x="480949" y="58038"/>
                </a:lnTo>
                <a:lnTo>
                  <a:pt x="482631" y="58038"/>
                </a:lnTo>
                <a:lnTo>
                  <a:pt x="493522" y="51688"/>
                </a:lnTo>
                <a:lnTo>
                  <a:pt x="482631" y="45338"/>
                </a:lnTo>
                <a:close/>
              </a:path>
              <a:path w="494029" h="103505">
                <a:moveTo>
                  <a:pt x="15748" y="46227"/>
                </a:moveTo>
                <a:lnTo>
                  <a:pt x="15748" y="57149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494029" h="103505">
                <a:moveTo>
                  <a:pt x="25109" y="51688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494029" h="103505">
                <a:moveTo>
                  <a:pt x="477774" y="46227"/>
                </a:moveTo>
                <a:lnTo>
                  <a:pt x="468412" y="51688"/>
                </a:lnTo>
                <a:lnTo>
                  <a:pt x="477774" y="57149"/>
                </a:lnTo>
                <a:lnTo>
                  <a:pt x="477774" y="46227"/>
                </a:lnTo>
                <a:close/>
              </a:path>
              <a:path w="494029" h="103505">
                <a:moveTo>
                  <a:pt x="480949" y="46227"/>
                </a:moveTo>
                <a:lnTo>
                  <a:pt x="477774" y="46227"/>
                </a:lnTo>
                <a:lnTo>
                  <a:pt x="477774" y="57149"/>
                </a:lnTo>
                <a:lnTo>
                  <a:pt x="480949" y="57149"/>
                </a:lnTo>
                <a:lnTo>
                  <a:pt x="480949" y="46227"/>
                </a:lnTo>
                <a:close/>
              </a:path>
              <a:path w="494029" h="103505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  <a:path w="494029" h="103505">
                <a:moveTo>
                  <a:pt x="404876" y="0"/>
                </a:moveTo>
                <a:lnTo>
                  <a:pt x="401066" y="1015"/>
                </a:lnTo>
                <a:lnTo>
                  <a:pt x="397510" y="7111"/>
                </a:lnTo>
                <a:lnTo>
                  <a:pt x="398526" y="10921"/>
                </a:lnTo>
                <a:lnTo>
                  <a:pt x="468412" y="51688"/>
                </a:lnTo>
                <a:lnTo>
                  <a:pt x="477774" y="46227"/>
                </a:lnTo>
                <a:lnTo>
                  <a:pt x="480949" y="46227"/>
                </a:lnTo>
                <a:lnTo>
                  <a:pt x="480949" y="45338"/>
                </a:lnTo>
                <a:lnTo>
                  <a:pt x="482631" y="45338"/>
                </a:lnTo>
                <a:lnTo>
                  <a:pt x="4048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855452" y="2680716"/>
            <a:ext cx="640079" cy="455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94703" y="2039111"/>
            <a:ext cx="2607563" cy="4637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1208" y="2220467"/>
            <a:ext cx="2607564" cy="4637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58896" y="2552700"/>
            <a:ext cx="2607945" cy="923925"/>
          </a:xfrm>
          <a:custGeom>
            <a:avLst/>
            <a:gdLst/>
            <a:ahLst/>
            <a:cxnLst/>
            <a:rect l="l" t="t" r="r" b="b"/>
            <a:pathLst>
              <a:path w="2607945" h="923925">
                <a:moveTo>
                  <a:pt x="0" y="923544"/>
                </a:moveTo>
                <a:lnTo>
                  <a:pt x="2607564" y="923544"/>
                </a:lnTo>
                <a:lnTo>
                  <a:pt x="2607564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358896" y="2552700"/>
            <a:ext cx="2607945" cy="92392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dirty="0" u="heavy" sz="1800" spc="-3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 / 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STEP</a:t>
            </a:r>
            <a:r>
              <a:rPr dirty="0" u="heavy" sz="1800" spc="-6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  <a:p>
            <a:pPr marL="243840" indent="-152400">
              <a:lnSpc>
                <a:spcPct val="100000"/>
              </a:lnSpc>
              <a:buClr>
                <a:srgbClr val="000000"/>
              </a:buClr>
              <a:buChar char="-"/>
              <a:tabLst>
                <a:tab pos="244475" algn="l"/>
              </a:tabLst>
            </a:pP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Selecciona</a:t>
            </a:r>
            <a:endParaRPr sz="1800">
              <a:latin typeface="Trebuchet MS"/>
              <a:cs typeface="Trebuchet MS"/>
            </a:endParaRPr>
          </a:p>
          <a:p>
            <a:pPr marL="243840" indent="-152400">
              <a:lnSpc>
                <a:spcPct val="100000"/>
              </a:lnSpc>
              <a:spcBef>
                <a:spcPts val="5"/>
              </a:spcBef>
              <a:buChar char="-"/>
              <a:tabLst>
                <a:tab pos="244475" algn="l"/>
              </a:tabLst>
            </a:pP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Go</a:t>
            </a:r>
            <a:r>
              <a:rPr dirty="0" sz="1800" spc="-20" b="1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to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78636" y="3243072"/>
            <a:ext cx="1175385" cy="467995"/>
          </a:xfrm>
          <a:custGeom>
            <a:avLst/>
            <a:gdLst/>
            <a:ahLst/>
            <a:cxnLst/>
            <a:rect l="l" t="t" r="r" b="b"/>
            <a:pathLst>
              <a:path w="1175385" h="467995">
                <a:moveTo>
                  <a:pt x="0" y="77977"/>
                </a:moveTo>
                <a:lnTo>
                  <a:pt x="6129" y="47630"/>
                </a:lnTo>
                <a:lnTo>
                  <a:pt x="22844" y="22844"/>
                </a:lnTo>
                <a:lnTo>
                  <a:pt x="47630" y="6129"/>
                </a:lnTo>
                <a:lnTo>
                  <a:pt x="77978" y="0"/>
                </a:lnTo>
                <a:lnTo>
                  <a:pt x="1097026" y="0"/>
                </a:lnTo>
                <a:lnTo>
                  <a:pt x="1127373" y="6129"/>
                </a:lnTo>
                <a:lnTo>
                  <a:pt x="1152159" y="22844"/>
                </a:lnTo>
                <a:lnTo>
                  <a:pt x="1168874" y="47630"/>
                </a:lnTo>
                <a:lnTo>
                  <a:pt x="1175004" y="77977"/>
                </a:lnTo>
                <a:lnTo>
                  <a:pt x="1175004" y="389889"/>
                </a:lnTo>
                <a:lnTo>
                  <a:pt x="1168874" y="420237"/>
                </a:lnTo>
                <a:lnTo>
                  <a:pt x="1152159" y="445023"/>
                </a:lnTo>
                <a:lnTo>
                  <a:pt x="1127373" y="461738"/>
                </a:lnTo>
                <a:lnTo>
                  <a:pt x="1097026" y="467867"/>
                </a:lnTo>
                <a:lnTo>
                  <a:pt x="77978" y="467867"/>
                </a:lnTo>
                <a:lnTo>
                  <a:pt x="47630" y="461738"/>
                </a:lnTo>
                <a:lnTo>
                  <a:pt x="22844" y="445023"/>
                </a:lnTo>
                <a:lnTo>
                  <a:pt x="6129" y="420237"/>
                </a:lnTo>
                <a:lnTo>
                  <a:pt x="0" y="389889"/>
                </a:lnTo>
                <a:lnTo>
                  <a:pt x="0" y="77977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53639" y="3008757"/>
            <a:ext cx="904875" cy="473709"/>
          </a:xfrm>
          <a:custGeom>
            <a:avLst/>
            <a:gdLst/>
            <a:ahLst/>
            <a:cxnLst/>
            <a:rect l="l" t="t" r="r" b="b"/>
            <a:pathLst>
              <a:path w="904875" h="473710">
                <a:moveTo>
                  <a:pt x="59308" y="380237"/>
                </a:moveTo>
                <a:lnTo>
                  <a:pt x="55371" y="380999"/>
                </a:lnTo>
                <a:lnTo>
                  <a:pt x="53466" y="384047"/>
                </a:lnTo>
                <a:lnTo>
                  <a:pt x="0" y="467359"/>
                </a:lnTo>
                <a:lnTo>
                  <a:pt x="98932" y="472947"/>
                </a:lnTo>
                <a:lnTo>
                  <a:pt x="102361" y="473201"/>
                </a:lnTo>
                <a:lnTo>
                  <a:pt x="105409" y="470407"/>
                </a:lnTo>
                <a:lnTo>
                  <a:pt x="105635" y="467359"/>
                </a:lnTo>
                <a:lnTo>
                  <a:pt x="14096" y="467359"/>
                </a:lnTo>
                <a:lnTo>
                  <a:pt x="8254" y="456056"/>
                </a:lnTo>
                <a:lnTo>
                  <a:pt x="29150" y="445387"/>
                </a:lnTo>
                <a:lnTo>
                  <a:pt x="64134" y="390905"/>
                </a:lnTo>
                <a:lnTo>
                  <a:pt x="66039" y="387857"/>
                </a:lnTo>
                <a:lnTo>
                  <a:pt x="65278" y="383920"/>
                </a:lnTo>
                <a:lnTo>
                  <a:pt x="62229" y="382142"/>
                </a:lnTo>
                <a:lnTo>
                  <a:pt x="59308" y="380237"/>
                </a:lnTo>
                <a:close/>
              </a:path>
              <a:path w="904875" h="473710">
                <a:moveTo>
                  <a:pt x="29150" y="445387"/>
                </a:moveTo>
                <a:lnTo>
                  <a:pt x="8254" y="456056"/>
                </a:lnTo>
                <a:lnTo>
                  <a:pt x="14096" y="467359"/>
                </a:lnTo>
                <a:lnTo>
                  <a:pt x="18574" y="465073"/>
                </a:lnTo>
                <a:lnTo>
                  <a:pt x="16509" y="465073"/>
                </a:lnTo>
                <a:lnTo>
                  <a:pt x="11556" y="455294"/>
                </a:lnTo>
                <a:lnTo>
                  <a:pt x="22789" y="455294"/>
                </a:lnTo>
                <a:lnTo>
                  <a:pt x="29150" y="445387"/>
                </a:lnTo>
                <a:close/>
              </a:path>
              <a:path w="904875" h="473710">
                <a:moveTo>
                  <a:pt x="35134" y="456619"/>
                </a:moveTo>
                <a:lnTo>
                  <a:pt x="14096" y="467359"/>
                </a:lnTo>
                <a:lnTo>
                  <a:pt x="105635" y="467359"/>
                </a:lnTo>
                <a:lnTo>
                  <a:pt x="105790" y="463422"/>
                </a:lnTo>
                <a:lnTo>
                  <a:pt x="103123" y="460501"/>
                </a:lnTo>
                <a:lnTo>
                  <a:pt x="99694" y="460247"/>
                </a:lnTo>
                <a:lnTo>
                  <a:pt x="35134" y="456619"/>
                </a:lnTo>
                <a:close/>
              </a:path>
              <a:path w="904875" h="473710">
                <a:moveTo>
                  <a:pt x="11556" y="455294"/>
                </a:moveTo>
                <a:lnTo>
                  <a:pt x="16509" y="465073"/>
                </a:lnTo>
                <a:lnTo>
                  <a:pt x="22398" y="455904"/>
                </a:lnTo>
                <a:lnTo>
                  <a:pt x="11556" y="455294"/>
                </a:lnTo>
                <a:close/>
              </a:path>
              <a:path w="904875" h="473710">
                <a:moveTo>
                  <a:pt x="22398" y="455904"/>
                </a:moveTo>
                <a:lnTo>
                  <a:pt x="16509" y="465073"/>
                </a:lnTo>
                <a:lnTo>
                  <a:pt x="18574" y="465073"/>
                </a:lnTo>
                <a:lnTo>
                  <a:pt x="35134" y="456619"/>
                </a:lnTo>
                <a:lnTo>
                  <a:pt x="22398" y="455904"/>
                </a:lnTo>
                <a:close/>
              </a:path>
              <a:path w="904875" h="473710">
                <a:moveTo>
                  <a:pt x="869234" y="16455"/>
                </a:moveTo>
                <a:lnTo>
                  <a:pt x="29150" y="445387"/>
                </a:lnTo>
                <a:lnTo>
                  <a:pt x="22398" y="455904"/>
                </a:lnTo>
                <a:lnTo>
                  <a:pt x="35134" y="456619"/>
                </a:lnTo>
                <a:lnTo>
                  <a:pt x="875001" y="27857"/>
                </a:lnTo>
                <a:lnTo>
                  <a:pt x="881856" y="17164"/>
                </a:lnTo>
                <a:lnTo>
                  <a:pt x="869234" y="16455"/>
                </a:lnTo>
                <a:close/>
              </a:path>
              <a:path w="904875" h="473710">
                <a:moveTo>
                  <a:pt x="22789" y="455294"/>
                </a:moveTo>
                <a:lnTo>
                  <a:pt x="11556" y="455294"/>
                </a:lnTo>
                <a:lnTo>
                  <a:pt x="22398" y="455904"/>
                </a:lnTo>
                <a:lnTo>
                  <a:pt x="22789" y="455294"/>
                </a:lnTo>
                <a:close/>
              </a:path>
              <a:path w="904875" h="473710">
                <a:moveTo>
                  <a:pt x="904366" y="5714"/>
                </a:moveTo>
                <a:lnTo>
                  <a:pt x="890269" y="5714"/>
                </a:lnTo>
                <a:lnTo>
                  <a:pt x="895985" y="17144"/>
                </a:lnTo>
                <a:lnTo>
                  <a:pt x="875001" y="27857"/>
                </a:lnTo>
                <a:lnTo>
                  <a:pt x="840104" y="82295"/>
                </a:lnTo>
                <a:lnTo>
                  <a:pt x="838200" y="85216"/>
                </a:lnTo>
                <a:lnTo>
                  <a:pt x="839088" y="89153"/>
                </a:lnTo>
                <a:lnTo>
                  <a:pt x="844931" y="92963"/>
                </a:lnTo>
                <a:lnTo>
                  <a:pt x="848867" y="92074"/>
                </a:lnTo>
                <a:lnTo>
                  <a:pt x="850772" y="89153"/>
                </a:lnTo>
                <a:lnTo>
                  <a:pt x="904366" y="5714"/>
                </a:lnTo>
                <a:close/>
              </a:path>
              <a:path w="904875" h="473710">
                <a:moveTo>
                  <a:pt x="881856" y="17164"/>
                </a:moveTo>
                <a:lnTo>
                  <a:pt x="875001" y="27857"/>
                </a:lnTo>
                <a:lnTo>
                  <a:pt x="894741" y="17779"/>
                </a:lnTo>
                <a:lnTo>
                  <a:pt x="892810" y="17779"/>
                </a:lnTo>
                <a:lnTo>
                  <a:pt x="881856" y="17164"/>
                </a:lnTo>
                <a:close/>
              </a:path>
              <a:path w="904875" h="473710">
                <a:moveTo>
                  <a:pt x="887729" y="8000"/>
                </a:moveTo>
                <a:lnTo>
                  <a:pt x="881856" y="17164"/>
                </a:lnTo>
                <a:lnTo>
                  <a:pt x="892810" y="17779"/>
                </a:lnTo>
                <a:lnTo>
                  <a:pt x="887729" y="8000"/>
                </a:lnTo>
                <a:close/>
              </a:path>
              <a:path w="904875" h="473710">
                <a:moveTo>
                  <a:pt x="891413" y="8000"/>
                </a:moveTo>
                <a:lnTo>
                  <a:pt x="887729" y="8000"/>
                </a:lnTo>
                <a:lnTo>
                  <a:pt x="892810" y="17779"/>
                </a:lnTo>
                <a:lnTo>
                  <a:pt x="894741" y="17779"/>
                </a:lnTo>
                <a:lnTo>
                  <a:pt x="895985" y="17144"/>
                </a:lnTo>
                <a:lnTo>
                  <a:pt x="891413" y="8000"/>
                </a:lnTo>
                <a:close/>
              </a:path>
              <a:path w="904875" h="473710">
                <a:moveTo>
                  <a:pt x="890269" y="5714"/>
                </a:moveTo>
                <a:lnTo>
                  <a:pt x="869234" y="16455"/>
                </a:lnTo>
                <a:lnTo>
                  <a:pt x="881856" y="17164"/>
                </a:lnTo>
                <a:lnTo>
                  <a:pt x="887729" y="8000"/>
                </a:lnTo>
                <a:lnTo>
                  <a:pt x="891413" y="8000"/>
                </a:lnTo>
                <a:lnTo>
                  <a:pt x="890269" y="5714"/>
                </a:lnTo>
                <a:close/>
              </a:path>
              <a:path w="904875" h="473710">
                <a:moveTo>
                  <a:pt x="801877" y="0"/>
                </a:moveTo>
                <a:lnTo>
                  <a:pt x="798829" y="2666"/>
                </a:lnTo>
                <a:lnTo>
                  <a:pt x="798702" y="6095"/>
                </a:lnTo>
                <a:lnTo>
                  <a:pt x="798448" y="9651"/>
                </a:lnTo>
                <a:lnTo>
                  <a:pt x="801243" y="12572"/>
                </a:lnTo>
                <a:lnTo>
                  <a:pt x="804671" y="12826"/>
                </a:lnTo>
                <a:lnTo>
                  <a:pt x="869234" y="16455"/>
                </a:lnTo>
                <a:lnTo>
                  <a:pt x="890269" y="5714"/>
                </a:lnTo>
                <a:lnTo>
                  <a:pt x="904366" y="5714"/>
                </a:lnTo>
                <a:lnTo>
                  <a:pt x="805433" y="126"/>
                </a:lnTo>
                <a:lnTo>
                  <a:pt x="8018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47844" y="3014472"/>
            <a:ext cx="1050036" cy="379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232392" y="3061716"/>
            <a:ext cx="2905125" cy="175450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dirty="0" u="heavy" sz="1800" spc="-4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4 / STEP</a:t>
            </a:r>
            <a:r>
              <a:rPr dirty="0" u="heavy" sz="1800" spc="-4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</a:pPr>
            <a:r>
              <a:rPr dirty="0" sz="1800">
                <a:latin typeface="Trebuchet MS"/>
                <a:cs typeface="Trebuchet MS"/>
              </a:rPr>
              <a:t>- </a:t>
            </a:r>
            <a:r>
              <a:rPr dirty="0" sz="1800" spc="-10">
                <a:solidFill>
                  <a:srgbClr val="202020"/>
                </a:solidFill>
                <a:latin typeface="Trebuchet MS"/>
                <a:cs typeface="Trebuchet MS"/>
              </a:rPr>
              <a:t>Coloca </a:t>
            </a:r>
            <a:r>
              <a:rPr dirty="0" sz="1800" spc="-5">
                <a:solidFill>
                  <a:srgbClr val="202020"/>
                </a:solidFill>
                <a:latin typeface="Trebuchet MS"/>
                <a:cs typeface="Trebuchet MS"/>
              </a:rPr>
              <a:t>tu </a:t>
            </a:r>
            <a:r>
              <a:rPr dirty="0" sz="1800" b="1">
                <a:solidFill>
                  <a:srgbClr val="202020"/>
                </a:solidFill>
                <a:latin typeface="Trebuchet MS"/>
                <a:cs typeface="Trebuchet MS"/>
              </a:rPr>
              <a:t>correo</a:t>
            </a:r>
            <a:r>
              <a:rPr dirty="0" sz="1800" spc="-25" b="1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202020"/>
                </a:solidFill>
                <a:latin typeface="Trebuchet MS"/>
                <a:cs typeface="Trebuchet MS"/>
              </a:rPr>
              <a:t>y</a:t>
            </a:r>
            <a:endParaRPr sz="18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</a:pPr>
            <a:r>
              <a:rPr dirty="0" sz="1800" spc="-10" b="1">
                <a:solidFill>
                  <a:srgbClr val="202020"/>
                </a:solidFill>
                <a:latin typeface="Trebuchet MS"/>
                <a:cs typeface="Trebuchet MS"/>
              </a:rPr>
              <a:t>contrasena </a:t>
            </a:r>
            <a:r>
              <a:rPr dirty="0" sz="1800" spc="-5">
                <a:solidFill>
                  <a:srgbClr val="202020"/>
                </a:solidFill>
                <a:latin typeface="Trebuchet MS"/>
                <a:cs typeface="Trebuchet MS"/>
              </a:rPr>
              <a:t>para</a:t>
            </a:r>
            <a:r>
              <a:rPr dirty="0" sz="1800" spc="5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800" spc="-35">
                <a:solidFill>
                  <a:srgbClr val="202020"/>
                </a:solidFill>
                <a:latin typeface="Trebuchet MS"/>
                <a:cs typeface="Trebuchet MS"/>
              </a:rPr>
              <a:t>ingresar.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92075" marR="124460">
              <a:lnSpc>
                <a:spcPct val="100000"/>
              </a:lnSpc>
            </a:pPr>
            <a:r>
              <a:rPr dirty="0" sz="1800" b="1">
                <a:solidFill>
                  <a:srgbClr val="202020"/>
                </a:solidFill>
                <a:latin typeface="Trebuchet MS"/>
                <a:cs typeface="Trebuchet MS"/>
              </a:rPr>
              <a:t>- </a:t>
            </a:r>
            <a:r>
              <a:rPr dirty="0" sz="1800" spc="-55">
                <a:solidFill>
                  <a:srgbClr val="202020"/>
                </a:solidFill>
                <a:latin typeface="Trebuchet MS"/>
                <a:cs typeface="Trebuchet MS"/>
              </a:rPr>
              <a:t>Your </a:t>
            </a:r>
            <a:r>
              <a:rPr dirty="0" sz="1800" spc="-5">
                <a:solidFill>
                  <a:srgbClr val="202020"/>
                </a:solidFill>
                <a:latin typeface="Trebuchet MS"/>
                <a:cs typeface="Trebuchet MS"/>
              </a:rPr>
              <a:t>email and password  needed.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03564" y="3780663"/>
            <a:ext cx="530860" cy="164465"/>
          </a:xfrm>
          <a:custGeom>
            <a:avLst/>
            <a:gdLst/>
            <a:ahLst/>
            <a:cxnLst/>
            <a:rect l="l" t="t" r="r" b="b"/>
            <a:pathLst>
              <a:path w="530859" h="164464">
                <a:moveTo>
                  <a:pt x="75253" y="30575"/>
                </a:moveTo>
                <a:lnTo>
                  <a:pt x="71955" y="42895"/>
                </a:lnTo>
                <a:lnTo>
                  <a:pt x="527303" y="164337"/>
                </a:lnTo>
                <a:lnTo>
                  <a:pt x="530605" y="152018"/>
                </a:lnTo>
                <a:lnTo>
                  <a:pt x="75253" y="30575"/>
                </a:lnTo>
                <a:close/>
              </a:path>
              <a:path w="530859" h="164464">
                <a:moveTo>
                  <a:pt x="83438" y="0"/>
                </a:moveTo>
                <a:lnTo>
                  <a:pt x="0" y="17144"/>
                </a:lnTo>
                <a:lnTo>
                  <a:pt x="63753" y="73532"/>
                </a:lnTo>
                <a:lnTo>
                  <a:pt x="71955" y="42895"/>
                </a:lnTo>
                <a:lnTo>
                  <a:pt x="59689" y="39623"/>
                </a:lnTo>
                <a:lnTo>
                  <a:pt x="62991" y="27304"/>
                </a:lnTo>
                <a:lnTo>
                  <a:pt x="76129" y="27304"/>
                </a:lnTo>
                <a:lnTo>
                  <a:pt x="83438" y="0"/>
                </a:lnTo>
                <a:close/>
              </a:path>
              <a:path w="530859" h="164464">
                <a:moveTo>
                  <a:pt x="62991" y="27304"/>
                </a:moveTo>
                <a:lnTo>
                  <a:pt x="59689" y="39623"/>
                </a:lnTo>
                <a:lnTo>
                  <a:pt x="71955" y="42895"/>
                </a:lnTo>
                <a:lnTo>
                  <a:pt x="75253" y="30575"/>
                </a:lnTo>
                <a:lnTo>
                  <a:pt x="62991" y="27304"/>
                </a:lnTo>
                <a:close/>
              </a:path>
              <a:path w="530859" h="164464">
                <a:moveTo>
                  <a:pt x="76129" y="27304"/>
                </a:moveTo>
                <a:lnTo>
                  <a:pt x="62991" y="27304"/>
                </a:lnTo>
                <a:lnTo>
                  <a:pt x="75253" y="30575"/>
                </a:lnTo>
                <a:lnTo>
                  <a:pt x="76129" y="273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703564" y="3933952"/>
            <a:ext cx="532130" cy="290195"/>
          </a:xfrm>
          <a:custGeom>
            <a:avLst/>
            <a:gdLst/>
            <a:ahLst/>
            <a:cxnLst/>
            <a:rect l="l" t="t" r="r" b="b"/>
            <a:pathLst>
              <a:path w="532129" h="290195">
                <a:moveTo>
                  <a:pt x="49021" y="220472"/>
                </a:moveTo>
                <a:lnTo>
                  <a:pt x="0" y="290195"/>
                </a:lnTo>
                <a:lnTo>
                  <a:pt x="85216" y="287655"/>
                </a:lnTo>
                <a:lnTo>
                  <a:pt x="73380" y="265684"/>
                </a:lnTo>
                <a:lnTo>
                  <a:pt x="58927" y="265684"/>
                </a:lnTo>
                <a:lnTo>
                  <a:pt x="52958" y="254508"/>
                </a:lnTo>
                <a:lnTo>
                  <a:pt x="64122" y="248500"/>
                </a:lnTo>
                <a:lnTo>
                  <a:pt x="49021" y="220472"/>
                </a:lnTo>
                <a:close/>
              </a:path>
              <a:path w="532129" h="290195">
                <a:moveTo>
                  <a:pt x="64122" y="248500"/>
                </a:moveTo>
                <a:lnTo>
                  <a:pt x="52958" y="254508"/>
                </a:lnTo>
                <a:lnTo>
                  <a:pt x="58927" y="265684"/>
                </a:lnTo>
                <a:lnTo>
                  <a:pt x="70131" y="259654"/>
                </a:lnTo>
                <a:lnTo>
                  <a:pt x="64122" y="248500"/>
                </a:lnTo>
                <a:close/>
              </a:path>
              <a:path w="532129" h="290195">
                <a:moveTo>
                  <a:pt x="70131" y="259654"/>
                </a:moveTo>
                <a:lnTo>
                  <a:pt x="58927" y="265684"/>
                </a:lnTo>
                <a:lnTo>
                  <a:pt x="73380" y="265684"/>
                </a:lnTo>
                <a:lnTo>
                  <a:pt x="70131" y="259654"/>
                </a:lnTo>
                <a:close/>
              </a:path>
              <a:path w="532129" h="290195">
                <a:moveTo>
                  <a:pt x="525906" y="0"/>
                </a:moveTo>
                <a:lnTo>
                  <a:pt x="64122" y="248500"/>
                </a:lnTo>
                <a:lnTo>
                  <a:pt x="70131" y="259654"/>
                </a:lnTo>
                <a:lnTo>
                  <a:pt x="531875" y="11175"/>
                </a:lnTo>
                <a:lnTo>
                  <a:pt x="5259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72611" y="4358640"/>
            <a:ext cx="2607945" cy="1876425"/>
          </a:xfrm>
          <a:custGeom>
            <a:avLst/>
            <a:gdLst/>
            <a:ahLst/>
            <a:cxnLst/>
            <a:rect l="l" t="t" r="r" b="b"/>
            <a:pathLst>
              <a:path w="2607945" h="1876425">
                <a:moveTo>
                  <a:pt x="0" y="1876044"/>
                </a:moveTo>
                <a:lnTo>
                  <a:pt x="2607564" y="1876044"/>
                </a:lnTo>
                <a:lnTo>
                  <a:pt x="2607564" y="0"/>
                </a:lnTo>
                <a:lnTo>
                  <a:pt x="0" y="0"/>
                </a:lnTo>
                <a:lnTo>
                  <a:pt x="0" y="18760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372611" y="4358640"/>
            <a:ext cx="2607945" cy="187642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dirty="0" u="heavy" sz="1800" spc="-4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5 / STEP</a:t>
            </a:r>
            <a:r>
              <a:rPr dirty="0" u="heavy" sz="1800" spc="-5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90805">
              <a:lnSpc>
                <a:spcPts val="2160"/>
              </a:lnSpc>
              <a:spcBef>
                <a:spcPts val="5"/>
              </a:spcBef>
            </a:pPr>
            <a:r>
              <a:rPr dirty="0" sz="1800">
                <a:latin typeface="Trebuchet MS"/>
                <a:cs typeface="Trebuchet MS"/>
              </a:rPr>
              <a:t>-</a:t>
            </a:r>
            <a:r>
              <a:rPr dirty="0" sz="1800" spc="-10">
                <a:latin typeface="Trebuchet MS"/>
                <a:cs typeface="Trebuchet MS"/>
              </a:rPr>
              <a:t> </a:t>
            </a:r>
            <a:r>
              <a:rPr dirty="0" sz="1600" spc="-5">
                <a:latin typeface="Trebuchet MS"/>
                <a:cs typeface="Trebuchet MS"/>
              </a:rPr>
              <a:t>Selecciona</a:t>
            </a:r>
            <a:endParaRPr sz="160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</a:pPr>
            <a:r>
              <a:rPr dirty="0" sz="1600" spc="-25">
                <a:latin typeface="Trebuchet MS"/>
                <a:cs typeface="Trebuchet MS"/>
              </a:rPr>
              <a:t>Para </a:t>
            </a:r>
            <a:r>
              <a:rPr dirty="0" sz="1600" spc="-5">
                <a:latin typeface="Trebuchet MS"/>
                <a:cs typeface="Trebuchet MS"/>
              </a:rPr>
              <a:t>ingresar a tu</a:t>
            </a:r>
            <a:r>
              <a:rPr dirty="0" sz="1600" spc="40">
                <a:latin typeface="Trebuchet MS"/>
                <a:cs typeface="Trebuchet MS"/>
              </a:rPr>
              <a:t> </a:t>
            </a:r>
            <a:r>
              <a:rPr dirty="0" sz="1600" spc="-5">
                <a:latin typeface="Trebuchet MS"/>
                <a:cs typeface="Trebuchet MS"/>
              </a:rPr>
              <a:t>cuenta.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dirty="0" sz="1600" spc="-5">
                <a:latin typeface="Trebuchet MS"/>
                <a:cs typeface="Trebuchet MS"/>
              </a:rPr>
              <a:t>-Select</a:t>
            </a:r>
            <a:endParaRPr sz="1600">
              <a:latin typeface="Trebuchet MS"/>
              <a:cs typeface="Trebuchet MS"/>
            </a:endParaRPr>
          </a:p>
          <a:p>
            <a:pPr marL="90805" marR="617855">
              <a:lnSpc>
                <a:spcPct val="100000"/>
              </a:lnSpc>
            </a:pPr>
            <a:r>
              <a:rPr dirty="0" sz="1600" spc="-10">
                <a:latin typeface="Trebuchet MS"/>
                <a:cs typeface="Trebuchet MS"/>
              </a:rPr>
              <a:t>for </a:t>
            </a:r>
            <a:r>
              <a:rPr dirty="0" sz="1600" spc="-5">
                <a:latin typeface="Trebuchet MS"/>
                <a:cs typeface="Trebuchet MS"/>
              </a:rPr>
              <a:t>accessing to </a:t>
            </a:r>
            <a:r>
              <a:rPr dirty="0" sz="1600" spc="-10">
                <a:latin typeface="Trebuchet MS"/>
                <a:cs typeface="Trebuchet MS"/>
              </a:rPr>
              <a:t>your  account.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72584" y="4713732"/>
            <a:ext cx="1307591" cy="2575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80332" y="5457444"/>
            <a:ext cx="1307591" cy="2575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980176" y="5014086"/>
            <a:ext cx="768985" cy="103505"/>
          </a:xfrm>
          <a:custGeom>
            <a:avLst/>
            <a:gdLst/>
            <a:ahLst/>
            <a:cxnLst/>
            <a:rect l="l" t="t" r="r" b="b"/>
            <a:pathLst>
              <a:path w="768984" h="103504">
                <a:moveTo>
                  <a:pt x="88645" y="0"/>
                </a:moveTo>
                <a:lnTo>
                  <a:pt x="0" y="51688"/>
                </a:lnTo>
                <a:lnTo>
                  <a:pt x="88645" y="103377"/>
                </a:lnTo>
                <a:lnTo>
                  <a:pt x="92455" y="102361"/>
                </a:lnTo>
                <a:lnTo>
                  <a:pt x="96011" y="96265"/>
                </a:lnTo>
                <a:lnTo>
                  <a:pt x="94995" y="92455"/>
                </a:lnTo>
                <a:lnTo>
                  <a:pt x="35995" y="58038"/>
                </a:lnTo>
                <a:lnTo>
                  <a:pt x="12572" y="58038"/>
                </a:lnTo>
                <a:lnTo>
                  <a:pt x="12572" y="45338"/>
                </a:lnTo>
                <a:lnTo>
                  <a:pt x="35995" y="45338"/>
                </a:lnTo>
                <a:lnTo>
                  <a:pt x="94995" y="10921"/>
                </a:lnTo>
                <a:lnTo>
                  <a:pt x="96011" y="7111"/>
                </a:lnTo>
                <a:lnTo>
                  <a:pt x="92455" y="1015"/>
                </a:lnTo>
                <a:lnTo>
                  <a:pt x="88645" y="0"/>
                </a:lnTo>
                <a:close/>
              </a:path>
              <a:path w="768984" h="103504">
                <a:moveTo>
                  <a:pt x="743494" y="51688"/>
                </a:moveTo>
                <a:lnTo>
                  <a:pt x="673607" y="92455"/>
                </a:lnTo>
                <a:lnTo>
                  <a:pt x="672591" y="96265"/>
                </a:lnTo>
                <a:lnTo>
                  <a:pt x="676147" y="102361"/>
                </a:lnTo>
                <a:lnTo>
                  <a:pt x="679957" y="103377"/>
                </a:lnTo>
                <a:lnTo>
                  <a:pt x="757713" y="58038"/>
                </a:lnTo>
                <a:lnTo>
                  <a:pt x="756030" y="58038"/>
                </a:lnTo>
                <a:lnTo>
                  <a:pt x="756030" y="57149"/>
                </a:lnTo>
                <a:lnTo>
                  <a:pt x="752855" y="57149"/>
                </a:lnTo>
                <a:lnTo>
                  <a:pt x="743494" y="51688"/>
                </a:lnTo>
                <a:close/>
              </a:path>
              <a:path w="768984" h="103504">
                <a:moveTo>
                  <a:pt x="35995" y="45338"/>
                </a:moveTo>
                <a:lnTo>
                  <a:pt x="12572" y="45338"/>
                </a:lnTo>
                <a:lnTo>
                  <a:pt x="12572" y="58038"/>
                </a:lnTo>
                <a:lnTo>
                  <a:pt x="35995" y="58038"/>
                </a:lnTo>
                <a:lnTo>
                  <a:pt x="34471" y="57149"/>
                </a:lnTo>
                <a:lnTo>
                  <a:pt x="15747" y="57149"/>
                </a:lnTo>
                <a:lnTo>
                  <a:pt x="15747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768984" h="103504">
                <a:moveTo>
                  <a:pt x="732608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732608" y="58038"/>
                </a:lnTo>
                <a:lnTo>
                  <a:pt x="743494" y="51688"/>
                </a:lnTo>
                <a:lnTo>
                  <a:pt x="732608" y="45338"/>
                </a:lnTo>
                <a:close/>
              </a:path>
              <a:path w="768984" h="103504">
                <a:moveTo>
                  <a:pt x="757713" y="45338"/>
                </a:moveTo>
                <a:lnTo>
                  <a:pt x="756030" y="45338"/>
                </a:lnTo>
                <a:lnTo>
                  <a:pt x="756030" y="58038"/>
                </a:lnTo>
                <a:lnTo>
                  <a:pt x="757713" y="58038"/>
                </a:lnTo>
                <a:lnTo>
                  <a:pt x="768603" y="51688"/>
                </a:lnTo>
                <a:lnTo>
                  <a:pt x="757713" y="45338"/>
                </a:lnTo>
                <a:close/>
              </a:path>
              <a:path w="768984" h="103504">
                <a:moveTo>
                  <a:pt x="15747" y="46227"/>
                </a:moveTo>
                <a:lnTo>
                  <a:pt x="15747" y="57149"/>
                </a:lnTo>
                <a:lnTo>
                  <a:pt x="25109" y="51688"/>
                </a:lnTo>
                <a:lnTo>
                  <a:pt x="15747" y="46227"/>
                </a:lnTo>
                <a:close/>
              </a:path>
              <a:path w="768984" h="103504">
                <a:moveTo>
                  <a:pt x="25109" y="51688"/>
                </a:moveTo>
                <a:lnTo>
                  <a:pt x="15747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768984" h="103504">
                <a:moveTo>
                  <a:pt x="752855" y="46227"/>
                </a:moveTo>
                <a:lnTo>
                  <a:pt x="743494" y="51688"/>
                </a:lnTo>
                <a:lnTo>
                  <a:pt x="752855" y="57149"/>
                </a:lnTo>
                <a:lnTo>
                  <a:pt x="752855" y="46227"/>
                </a:lnTo>
                <a:close/>
              </a:path>
              <a:path w="768984" h="103504">
                <a:moveTo>
                  <a:pt x="756030" y="46227"/>
                </a:moveTo>
                <a:lnTo>
                  <a:pt x="752855" y="46227"/>
                </a:lnTo>
                <a:lnTo>
                  <a:pt x="752855" y="57149"/>
                </a:lnTo>
                <a:lnTo>
                  <a:pt x="756030" y="57149"/>
                </a:lnTo>
                <a:lnTo>
                  <a:pt x="756030" y="46227"/>
                </a:lnTo>
                <a:close/>
              </a:path>
              <a:path w="768984" h="103504">
                <a:moveTo>
                  <a:pt x="34471" y="46227"/>
                </a:moveTo>
                <a:lnTo>
                  <a:pt x="15747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  <a:path w="768984" h="103504">
                <a:moveTo>
                  <a:pt x="679957" y="0"/>
                </a:moveTo>
                <a:lnTo>
                  <a:pt x="676147" y="1015"/>
                </a:lnTo>
                <a:lnTo>
                  <a:pt x="672591" y="7111"/>
                </a:lnTo>
                <a:lnTo>
                  <a:pt x="673607" y="10921"/>
                </a:lnTo>
                <a:lnTo>
                  <a:pt x="743494" y="51688"/>
                </a:lnTo>
                <a:lnTo>
                  <a:pt x="752855" y="46227"/>
                </a:lnTo>
                <a:lnTo>
                  <a:pt x="756030" y="46227"/>
                </a:lnTo>
                <a:lnTo>
                  <a:pt x="756030" y="45338"/>
                </a:lnTo>
                <a:lnTo>
                  <a:pt x="757713" y="45338"/>
                </a:lnTo>
                <a:lnTo>
                  <a:pt x="6799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5"/>
              <a:t>INGRESA </a:t>
            </a:r>
            <a:r>
              <a:rPr dirty="0"/>
              <a:t>Y </a:t>
            </a:r>
            <a:r>
              <a:rPr dirty="0" spc="-35"/>
              <a:t>MEJORA </a:t>
            </a:r>
            <a:r>
              <a:rPr dirty="0" spc="-30"/>
              <a:t>TU</a:t>
            </a:r>
            <a:r>
              <a:rPr dirty="0" spc="-430"/>
              <a:t> </a:t>
            </a:r>
            <a:r>
              <a:rPr dirty="0" spc="-55"/>
              <a:t>PERFIL.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961133" y="1254633"/>
            <a:ext cx="44538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>
                <a:solidFill>
                  <a:srgbClr val="FD5714"/>
                </a:solidFill>
                <a:latin typeface="Segoe UI"/>
                <a:cs typeface="Segoe UI"/>
              </a:rPr>
              <a:t>MUESTRA </a:t>
            </a:r>
            <a:r>
              <a:rPr dirty="0" sz="2200" spc="-70">
                <a:solidFill>
                  <a:srgbClr val="FD5714"/>
                </a:solidFill>
                <a:latin typeface="Segoe UI"/>
                <a:cs typeface="Segoe UI"/>
              </a:rPr>
              <a:t>LO </a:t>
            </a:r>
            <a:r>
              <a:rPr dirty="0" sz="2200" spc="-40">
                <a:solidFill>
                  <a:srgbClr val="FD5714"/>
                </a:solidFill>
                <a:latin typeface="Segoe UI"/>
                <a:cs typeface="Segoe UI"/>
              </a:rPr>
              <a:t>MEJOR </a:t>
            </a:r>
            <a:r>
              <a:rPr dirty="0" sz="2200" spc="-35">
                <a:solidFill>
                  <a:srgbClr val="FD5714"/>
                </a:solidFill>
                <a:latin typeface="Segoe UI"/>
                <a:cs typeface="Segoe UI"/>
              </a:rPr>
              <a:t>DE TU</a:t>
            </a:r>
            <a:r>
              <a:rPr dirty="0" sz="2200" spc="-40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200" spc="-45">
                <a:solidFill>
                  <a:srgbClr val="FD5714"/>
                </a:solidFill>
                <a:latin typeface="Segoe UI"/>
                <a:cs typeface="Segoe UI"/>
              </a:rPr>
              <a:t>TRABAJO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22997" y="1358646"/>
            <a:ext cx="32518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0">
                <a:solidFill>
                  <a:srgbClr val="585858"/>
                </a:solidFill>
                <a:latin typeface="Segoe UI"/>
                <a:cs typeface="Segoe UI"/>
              </a:rPr>
              <a:t>LOGIN </a:t>
            </a:r>
            <a:r>
              <a:rPr dirty="0" sz="1600" spc="-50">
                <a:solidFill>
                  <a:srgbClr val="585858"/>
                </a:solidFill>
                <a:latin typeface="Segoe UI"/>
                <a:cs typeface="Segoe UI"/>
              </a:rPr>
              <a:t>AND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ENHANCE YOUR</a:t>
            </a:r>
            <a:r>
              <a:rPr dirty="0" sz="1600" spc="-22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PROFILE.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22997" y="1602486"/>
            <a:ext cx="2856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SHOW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THE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BEST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FD5714"/>
                </a:solidFill>
                <a:latin typeface="Segoe UI"/>
                <a:cs typeface="Segoe UI"/>
              </a:rPr>
              <a:t>OF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YOUR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WORK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9704" y="2139695"/>
            <a:ext cx="2473452" cy="4398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84620" y="2139695"/>
            <a:ext cx="2473452" cy="4398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28415" y="5167884"/>
            <a:ext cx="2379345" cy="138430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dirty="0" u="heavy" sz="1200" spc="-2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6/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STEP</a:t>
            </a:r>
            <a:r>
              <a:rPr dirty="0" u="heavy" sz="1200" spc="-2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6</a:t>
            </a:r>
            <a:endParaRPr sz="1200">
              <a:latin typeface="Trebuchet MS"/>
              <a:cs typeface="Trebuchet MS"/>
            </a:endParaRPr>
          </a:p>
          <a:p>
            <a:pPr marL="92075" marR="173990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latin typeface="Trebuchet MS"/>
                <a:cs typeface="Trebuchet MS"/>
              </a:rPr>
              <a:t>-</a:t>
            </a:r>
            <a:r>
              <a:rPr dirty="0" sz="1200" spc="-10">
                <a:latin typeface="Trebuchet MS"/>
                <a:cs typeface="Trebuchet MS"/>
              </a:rPr>
              <a:t>Recomendamos </a:t>
            </a:r>
            <a:r>
              <a:rPr dirty="0" sz="1200">
                <a:latin typeface="Trebuchet MS"/>
                <a:cs typeface="Trebuchet MS"/>
              </a:rPr>
              <a:t>que guarde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su  </a:t>
            </a:r>
            <a:r>
              <a:rPr dirty="0" sz="1200" spc="-5" b="1">
                <a:latin typeface="Trebuchet MS"/>
                <a:cs typeface="Trebuchet MS"/>
              </a:rPr>
              <a:t>contrasena </a:t>
            </a:r>
            <a:r>
              <a:rPr dirty="0" sz="1200">
                <a:latin typeface="Trebuchet MS"/>
                <a:cs typeface="Trebuchet MS"/>
              </a:rPr>
              <a:t>para futuros  </a:t>
            </a:r>
            <a:r>
              <a:rPr dirty="0" sz="1200" spc="-5">
                <a:latin typeface="Trebuchet MS"/>
                <a:cs typeface="Trebuchet MS"/>
              </a:rPr>
              <a:t>ingresos.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dirty="0" sz="1200" spc="-25">
                <a:latin typeface="Trebuchet MS"/>
                <a:cs typeface="Trebuchet MS"/>
              </a:rPr>
              <a:t>-We </a:t>
            </a:r>
            <a:r>
              <a:rPr dirty="0" sz="1200" spc="-5">
                <a:latin typeface="Trebuchet MS"/>
                <a:cs typeface="Trebuchet MS"/>
              </a:rPr>
              <a:t>recommend </a:t>
            </a:r>
            <a:r>
              <a:rPr dirty="0" sz="1200" spc="5">
                <a:latin typeface="Trebuchet MS"/>
                <a:cs typeface="Trebuchet MS"/>
              </a:rPr>
              <a:t>to </a:t>
            </a:r>
            <a:r>
              <a:rPr dirty="0" sz="1200">
                <a:latin typeface="Trebuchet MS"/>
                <a:cs typeface="Trebuchet MS"/>
              </a:rPr>
              <a:t>Save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your</a:t>
            </a:r>
            <a:endParaRPr sz="12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</a:pPr>
            <a:r>
              <a:rPr dirty="0" sz="1200" spc="-5" b="1">
                <a:latin typeface="Trebuchet MS"/>
                <a:cs typeface="Trebuchet MS"/>
              </a:rPr>
              <a:t>password </a:t>
            </a:r>
            <a:r>
              <a:rPr dirty="0" sz="1200">
                <a:latin typeface="Trebuchet MS"/>
                <a:cs typeface="Trebuchet MS"/>
              </a:rPr>
              <a:t>in </a:t>
            </a:r>
            <a:r>
              <a:rPr dirty="0" sz="1200" spc="-5">
                <a:latin typeface="Trebuchet MS"/>
                <a:cs typeface="Trebuchet MS"/>
              </a:rPr>
              <a:t>your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device.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38044" y="5812535"/>
            <a:ext cx="613410" cy="76200"/>
          </a:xfrm>
          <a:custGeom>
            <a:avLst/>
            <a:gdLst/>
            <a:ahLst/>
            <a:cxnLst/>
            <a:rect l="l" t="t" r="r" b="b"/>
            <a:pathLst>
              <a:path w="613410" h="76200">
                <a:moveTo>
                  <a:pt x="536702" y="0"/>
                </a:moveTo>
                <a:lnTo>
                  <a:pt x="536702" y="76200"/>
                </a:lnTo>
                <a:lnTo>
                  <a:pt x="600202" y="44450"/>
                </a:lnTo>
                <a:lnTo>
                  <a:pt x="549402" y="44450"/>
                </a:lnTo>
                <a:lnTo>
                  <a:pt x="549402" y="31750"/>
                </a:lnTo>
                <a:lnTo>
                  <a:pt x="600202" y="31750"/>
                </a:lnTo>
                <a:lnTo>
                  <a:pt x="536702" y="0"/>
                </a:lnTo>
                <a:close/>
              </a:path>
              <a:path w="613410" h="76200">
                <a:moveTo>
                  <a:pt x="53670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6702" y="44450"/>
                </a:lnTo>
                <a:lnTo>
                  <a:pt x="536702" y="31750"/>
                </a:lnTo>
                <a:close/>
              </a:path>
              <a:path w="613410" h="76200">
                <a:moveTo>
                  <a:pt x="600202" y="31750"/>
                </a:moveTo>
                <a:lnTo>
                  <a:pt x="549402" y="31750"/>
                </a:lnTo>
                <a:lnTo>
                  <a:pt x="549402" y="44450"/>
                </a:lnTo>
                <a:lnTo>
                  <a:pt x="600202" y="44450"/>
                </a:lnTo>
                <a:lnTo>
                  <a:pt x="612902" y="38100"/>
                </a:lnTo>
                <a:lnTo>
                  <a:pt x="600202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380232" y="2461260"/>
            <a:ext cx="2377440" cy="119951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dirty="0" u="heavy" sz="1200" spc="-2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7/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STEP</a:t>
            </a:r>
            <a:r>
              <a:rPr dirty="0" u="heavy" sz="1200" spc="-2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  <a:p>
            <a:pPr marL="90805" marR="142240">
              <a:lnSpc>
                <a:spcPct val="100000"/>
              </a:lnSpc>
            </a:pPr>
            <a:r>
              <a:rPr dirty="0" sz="1200" b="1">
                <a:latin typeface="Trebuchet MS"/>
                <a:cs typeface="Trebuchet MS"/>
              </a:rPr>
              <a:t>-</a:t>
            </a:r>
            <a:r>
              <a:rPr dirty="0" sz="1200">
                <a:latin typeface="Trebuchet MS"/>
                <a:cs typeface="Trebuchet MS"/>
              </a:rPr>
              <a:t>Una vez </a:t>
            </a:r>
            <a:r>
              <a:rPr dirty="0" sz="1200" spc="-5">
                <a:latin typeface="Trebuchet MS"/>
                <a:cs typeface="Trebuchet MS"/>
              </a:rPr>
              <a:t>ingresado se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mostrara  la siguiente</a:t>
            </a:r>
            <a:r>
              <a:rPr dirty="0" sz="1200" spc="-4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pantalla.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90805" marR="301625">
              <a:lnSpc>
                <a:spcPct val="100000"/>
              </a:lnSpc>
            </a:pPr>
            <a:r>
              <a:rPr dirty="0" sz="1200" spc="-5">
                <a:latin typeface="Trebuchet MS"/>
                <a:cs typeface="Trebuchet MS"/>
              </a:rPr>
              <a:t>-Once entered, </a:t>
            </a:r>
            <a:r>
              <a:rPr dirty="0" sz="1200">
                <a:latin typeface="Trebuchet MS"/>
                <a:cs typeface="Trebuchet MS"/>
              </a:rPr>
              <a:t>the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following  screen will </a:t>
            </a:r>
            <a:r>
              <a:rPr dirty="0" sz="1200">
                <a:latin typeface="Trebuchet MS"/>
                <a:cs typeface="Trebuchet MS"/>
              </a:rPr>
              <a:t>be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displayed.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57671" y="3023616"/>
            <a:ext cx="675640" cy="76200"/>
          </a:xfrm>
          <a:custGeom>
            <a:avLst/>
            <a:gdLst/>
            <a:ahLst/>
            <a:cxnLst/>
            <a:rect l="l" t="t" r="r" b="b"/>
            <a:pathLst>
              <a:path w="675639" h="76200">
                <a:moveTo>
                  <a:pt x="599059" y="0"/>
                </a:moveTo>
                <a:lnTo>
                  <a:pt x="599059" y="76200"/>
                </a:lnTo>
                <a:lnTo>
                  <a:pt x="662559" y="44450"/>
                </a:lnTo>
                <a:lnTo>
                  <a:pt x="611759" y="44450"/>
                </a:lnTo>
                <a:lnTo>
                  <a:pt x="611759" y="31750"/>
                </a:lnTo>
                <a:lnTo>
                  <a:pt x="662559" y="31750"/>
                </a:lnTo>
                <a:lnTo>
                  <a:pt x="599059" y="0"/>
                </a:lnTo>
                <a:close/>
              </a:path>
              <a:path w="675639" h="76200">
                <a:moveTo>
                  <a:pt x="59905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99059" y="44450"/>
                </a:lnTo>
                <a:lnTo>
                  <a:pt x="599059" y="31750"/>
                </a:lnTo>
                <a:close/>
              </a:path>
              <a:path w="675639" h="76200">
                <a:moveTo>
                  <a:pt x="662559" y="31750"/>
                </a:moveTo>
                <a:lnTo>
                  <a:pt x="611759" y="31750"/>
                </a:lnTo>
                <a:lnTo>
                  <a:pt x="611759" y="44450"/>
                </a:lnTo>
                <a:lnTo>
                  <a:pt x="662559" y="44450"/>
                </a:lnTo>
                <a:lnTo>
                  <a:pt x="675259" y="38100"/>
                </a:lnTo>
                <a:lnTo>
                  <a:pt x="662559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474707" y="2356104"/>
            <a:ext cx="2298700" cy="923925"/>
          </a:xfrm>
          <a:custGeom>
            <a:avLst/>
            <a:gdLst/>
            <a:ahLst/>
            <a:cxnLst/>
            <a:rect l="l" t="t" r="r" b="b"/>
            <a:pathLst>
              <a:path w="2298700" h="923925">
                <a:moveTo>
                  <a:pt x="0" y="923544"/>
                </a:moveTo>
                <a:lnTo>
                  <a:pt x="2298192" y="923544"/>
                </a:lnTo>
                <a:lnTo>
                  <a:pt x="2298192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474707" y="2356104"/>
            <a:ext cx="2298700" cy="92392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315"/>
              </a:spcBef>
            </a:pPr>
            <a:r>
              <a:rPr dirty="0" u="heavy" sz="1800" spc="-4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8 / STEP</a:t>
            </a:r>
            <a:r>
              <a:rPr dirty="0" u="heavy" sz="1800" spc="-5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8</a:t>
            </a:r>
            <a:endParaRPr sz="1800">
              <a:latin typeface="Trebuchet MS"/>
              <a:cs typeface="Trebuchet MS"/>
            </a:endParaRPr>
          </a:p>
          <a:p>
            <a:pPr marL="245110" indent="-152400">
              <a:lnSpc>
                <a:spcPct val="100000"/>
              </a:lnSpc>
              <a:buClr>
                <a:srgbClr val="000000"/>
              </a:buClr>
              <a:buChar char="-"/>
              <a:tabLst>
                <a:tab pos="245110" algn="l"/>
              </a:tabLst>
            </a:pP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Selecciona</a:t>
            </a:r>
            <a:endParaRPr sz="1800">
              <a:latin typeface="Trebuchet MS"/>
              <a:cs typeface="Trebuchet MS"/>
            </a:endParaRPr>
          </a:p>
          <a:p>
            <a:pPr marL="245110" indent="-152400">
              <a:lnSpc>
                <a:spcPct val="100000"/>
              </a:lnSpc>
              <a:buChar char="-"/>
              <a:tabLst>
                <a:tab pos="245110" algn="l"/>
              </a:tabLst>
            </a:pP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Go</a:t>
            </a:r>
            <a:r>
              <a:rPr dirty="0" sz="1800" spc="-20" b="1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to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23731" y="2583179"/>
            <a:ext cx="469900" cy="467995"/>
          </a:xfrm>
          <a:custGeom>
            <a:avLst/>
            <a:gdLst/>
            <a:ahLst/>
            <a:cxnLst/>
            <a:rect l="l" t="t" r="r" b="b"/>
            <a:pathLst>
              <a:path w="469900" h="467994">
                <a:moveTo>
                  <a:pt x="0" y="77977"/>
                </a:moveTo>
                <a:lnTo>
                  <a:pt x="6129" y="47630"/>
                </a:lnTo>
                <a:lnTo>
                  <a:pt x="22844" y="22844"/>
                </a:lnTo>
                <a:lnTo>
                  <a:pt x="47630" y="6129"/>
                </a:lnTo>
                <a:lnTo>
                  <a:pt x="77978" y="0"/>
                </a:lnTo>
                <a:lnTo>
                  <a:pt x="391414" y="0"/>
                </a:lnTo>
                <a:lnTo>
                  <a:pt x="421761" y="6129"/>
                </a:lnTo>
                <a:lnTo>
                  <a:pt x="446547" y="22844"/>
                </a:lnTo>
                <a:lnTo>
                  <a:pt x="463262" y="47630"/>
                </a:lnTo>
                <a:lnTo>
                  <a:pt x="469392" y="77977"/>
                </a:lnTo>
                <a:lnTo>
                  <a:pt x="469392" y="389889"/>
                </a:lnTo>
                <a:lnTo>
                  <a:pt x="463262" y="420237"/>
                </a:lnTo>
                <a:lnTo>
                  <a:pt x="446547" y="445023"/>
                </a:lnTo>
                <a:lnTo>
                  <a:pt x="421761" y="461738"/>
                </a:lnTo>
                <a:lnTo>
                  <a:pt x="391414" y="467867"/>
                </a:lnTo>
                <a:lnTo>
                  <a:pt x="77978" y="467867"/>
                </a:lnTo>
                <a:lnTo>
                  <a:pt x="47630" y="461738"/>
                </a:lnTo>
                <a:lnTo>
                  <a:pt x="22844" y="445023"/>
                </a:lnTo>
                <a:lnTo>
                  <a:pt x="6129" y="420237"/>
                </a:lnTo>
                <a:lnTo>
                  <a:pt x="0" y="389889"/>
                </a:lnTo>
                <a:lnTo>
                  <a:pt x="0" y="77977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991600" y="2766186"/>
            <a:ext cx="494030" cy="103505"/>
          </a:xfrm>
          <a:custGeom>
            <a:avLst/>
            <a:gdLst/>
            <a:ahLst/>
            <a:cxnLst/>
            <a:rect l="l" t="t" r="r" b="b"/>
            <a:pathLst>
              <a:path w="494029" h="103505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6" y="102361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1"/>
                </a:lnTo>
                <a:lnTo>
                  <a:pt x="96012" y="7111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494029" h="103505">
                <a:moveTo>
                  <a:pt x="468412" y="51688"/>
                </a:moveTo>
                <a:lnTo>
                  <a:pt x="398526" y="92455"/>
                </a:lnTo>
                <a:lnTo>
                  <a:pt x="397510" y="96265"/>
                </a:lnTo>
                <a:lnTo>
                  <a:pt x="401066" y="102361"/>
                </a:lnTo>
                <a:lnTo>
                  <a:pt x="404876" y="103377"/>
                </a:lnTo>
                <a:lnTo>
                  <a:pt x="482631" y="58038"/>
                </a:lnTo>
                <a:lnTo>
                  <a:pt x="480949" y="58038"/>
                </a:lnTo>
                <a:lnTo>
                  <a:pt x="480949" y="57149"/>
                </a:lnTo>
                <a:lnTo>
                  <a:pt x="477774" y="57149"/>
                </a:lnTo>
                <a:lnTo>
                  <a:pt x="468412" y="51688"/>
                </a:lnTo>
                <a:close/>
              </a:path>
              <a:path w="494029" h="103505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494029" h="103505">
                <a:moveTo>
                  <a:pt x="457526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457526" y="58038"/>
                </a:lnTo>
                <a:lnTo>
                  <a:pt x="468412" y="51688"/>
                </a:lnTo>
                <a:lnTo>
                  <a:pt x="457526" y="45338"/>
                </a:lnTo>
                <a:close/>
              </a:path>
              <a:path w="494029" h="103505">
                <a:moveTo>
                  <a:pt x="482631" y="45338"/>
                </a:moveTo>
                <a:lnTo>
                  <a:pt x="480949" y="45338"/>
                </a:lnTo>
                <a:lnTo>
                  <a:pt x="480949" y="58038"/>
                </a:lnTo>
                <a:lnTo>
                  <a:pt x="482631" y="58038"/>
                </a:lnTo>
                <a:lnTo>
                  <a:pt x="493522" y="51688"/>
                </a:lnTo>
                <a:lnTo>
                  <a:pt x="482631" y="45338"/>
                </a:lnTo>
                <a:close/>
              </a:path>
              <a:path w="494029" h="103505">
                <a:moveTo>
                  <a:pt x="15748" y="46227"/>
                </a:moveTo>
                <a:lnTo>
                  <a:pt x="15748" y="57149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494029" h="103505">
                <a:moveTo>
                  <a:pt x="25109" y="51688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494029" h="103505">
                <a:moveTo>
                  <a:pt x="477774" y="46227"/>
                </a:moveTo>
                <a:lnTo>
                  <a:pt x="468412" y="51688"/>
                </a:lnTo>
                <a:lnTo>
                  <a:pt x="477774" y="57149"/>
                </a:lnTo>
                <a:lnTo>
                  <a:pt x="477774" y="46227"/>
                </a:lnTo>
                <a:close/>
              </a:path>
              <a:path w="494029" h="103505">
                <a:moveTo>
                  <a:pt x="480949" y="46227"/>
                </a:moveTo>
                <a:lnTo>
                  <a:pt x="477774" y="46227"/>
                </a:lnTo>
                <a:lnTo>
                  <a:pt x="477774" y="57149"/>
                </a:lnTo>
                <a:lnTo>
                  <a:pt x="480949" y="57149"/>
                </a:lnTo>
                <a:lnTo>
                  <a:pt x="480949" y="46227"/>
                </a:lnTo>
                <a:close/>
              </a:path>
              <a:path w="494029" h="103505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  <a:path w="494029" h="103505">
                <a:moveTo>
                  <a:pt x="404876" y="0"/>
                </a:moveTo>
                <a:lnTo>
                  <a:pt x="401066" y="1015"/>
                </a:lnTo>
                <a:lnTo>
                  <a:pt x="397510" y="7111"/>
                </a:lnTo>
                <a:lnTo>
                  <a:pt x="398526" y="10921"/>
                </a:lnTo>
                <a:lnTo>
                  <a:pt x="468412" y="51688"/>
                </a:lnTo>
                <a:lnTo>
                  <a:pt x="477774" y="46227"/>
                </a:lnTo>
                <a:lnTo>
                  <a:pt x="480949" y="46227"/>
                </a:lnTo>
                <a:lnTo>
                  <a:pt x="480949" y="45338"/>
                </a:lnTo>
                <a:lnTo>
                  <a:pt x="482631" y="45338"/>
                </a:lnTo>
                <a:lnTo>
                  <a:pt x="4048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939271" y="2737104"/>
            <a:ext cx="641603" cy="455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5"/>
              <a:t>INGRESA </a:t>
            </a:r>
            <a:r>
              <a:rPr dirty="0"/>
              <a:t>Y </a:t>
            </a:r>
            <a:r>
              <a:rPr dirty="0" spc="-35"/>
              <a:t>MEJORA </a:t>
            </a:r>
            <a:r>
              <a:rPr dirty="0" spc="-30"/>
              <a:t>TU</a:t>
            </a:r>
            <a:r>
              <a:rPr dirty="0" spc="-430"/>
              <a:t> </a:t>
            </a:r>
            <a:r>
              <a:rPr dirty="0" spc="-55"/>
              <a:t>PERFIL.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961133" y="1254633"/>
            <a:ext cx="44538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>
                <a:solidFill>
                  <a:srgbClr val="FD5714"/>
                </a:solidFill>
                <a:latin typeface="Segoe UI"/>
                <a:cs typeface="Segoe UI"/>
              </a:rPr>
              <a:t>MUESTRA </a:t>
            </a:r>
            <a:r>
              <a:rPr dirty="0" sz="2200" spc="-70">
                <a:solidFill>
                  <a:srgbClr val="FD5714"/>
                </a:solidFill>
                <a:latin typeface="Segoe UI"/>
                <a:cs typeface="Segoe UI"/>
              </a:rPr>
              <a:t>LO </a:t>
            </a:r>
            <a:r>
              <a:rPr dirty="0" sz="2200" spc="-40">
                <a:solidFill>
                  <a:srgbClr val="FD5714"/>
                </a:solidFill>
                <a:latin typeface="Segoe UI"/>
                <a:cs typeface="Segoe UI"/>
              </a:rPr>
              <a:t>MEJOR </a:t>
            </a:r>
            <a:r>
              <a:rPr dirty="0" sz="2200" spc="-35">
                <a:solidFill>
                  <a:srgbClr val="FD5714"/>
                </a:solidFill>
                <a:latin typeface="Segoe UI"/>
                <a:cs typeface="Segoe UI"/>
              </a:rPr>
              <a:t>DE TU</a:t>
            </a:r>
            <a:r>
              <a:rPr dirty="0" sz="2200" spc="-40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200" spc="-45">
                <a:solidFill>
                  <a:srgbClr val="FD5714"/>
                </a:solidFill>
                <a:latin typeface="Segoe UI"/>
                <a:cs typeface="Segoe UI"/>
              </a:rPr>
              <a:t>TRABAJO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22997" y="1358646"/>
            <a:ext cx="32518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0">
                <a:solidFill>
                  <a:srgbClr val="585858"/>
                </a:solidFill>
                <a:latin typeface="Segoe UI"/>
                <a:cs typeface="Segoe UI"/>
              </a:rPr>
              <a:t>LOGIN </a:t>
            </a:r>
            <a:r>
              <a:rPr dirty="0" sz="1600" spc="-50">
                <a:solidFill>
                  <a:srgbClr val="585858"/>
                </a:solidFill>
                <a:latin typeface="Segoe UI"/>
                <a:cs typeface="Segoe UI"/>
              </a:rPr>
              <a:t>AND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ENHANCE YOUR</a:t>
            </a:r>
            <a:r>
              <a:rPr dirty="0" sz="1600" spc="-22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PROFILE.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22997" y="1602486"/>
            <a:ext cx="2856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SHOW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THE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BEST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FD5714"/>
                </a:solidFill>
                <a:latin typeface="Segoe UI"/>
                <a:cs typeface="Segoe UI"/>
              </a:rPr>
              <a:t>OF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YOUR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WORK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8596" y="2081783"/>
            <a:ext cx="2546604" cy="4527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20228" y="2063495"/>
            <a:ext cx="2546604" cy="4529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5"/>
              <a:t>INGRESA </a:t>
            </a:r>
            <a:r>
              <a:rPr dirty="0"/>
              <a:t>Y </a:t>
            </a:r>
            <a:r>
              <a:rPr dirty="0" spc="-35"/>
              <a:t>MEJORA </a:t>
            </a:r>
            <a:r>
              <a:rPr dirty="0" spc="-30"/>
              <a:t>TU</a:t>
            </a:r>
            <a:r>
              <a:rPr dirty="0" spc="-430"/>
              <a:t> </a:t>
            </a:r>
            <a:r>
              <a:rPr dirty="0" spc="-55"/>
              <a:t>PERFIL.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61133" y="1254633"/>
            <a:ext cx="44538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>
                <a:solidFill>
                  <a:srgbClr val="FD5714"/>
                </a:solidFill>
                <a:latin typeface="Segoe UI"/>
                <a:cs typeface="Segoe UI"/>
              </a:rPr>
              <a:t>MUESTRA </a:t>
            </a:r>
            <a:r>
              <a:rPr dirty="0" sz="2200" spc="-70">
                <a:solidFill>
                  <a:srgbClr val="FD5714"/>
                </a:solidFill>
                <a:latin typeface="Segoe UI"/>
                <a:cs typeface="Segoe UI"/>
              </a:rPr>
              <a:t>LO </a:t>
            </a:r>
            <a:r>
              <a:rPr dirty="0" sz="2200" spc="-40">
                <a:solidFill>
                  <a:srgbClr val="FD5714"/>
                </a:solidFill>
                <a:latin typeface="Segoe UI"/>
                <a:cs typeface="Segoe UI"/>
              </a:rPr>
              <a:t>MEJOR </a:t>
            </a:r>
            <a:r>
              <a:rPr dirty="0" sz="2200" spc="-35">
                <a:solidFill>
                  <a:srgbClr val="FD5714"/>
                </a:solidFill>
                <a:latin typeface="Segoe UI"/>
                <a:cs typeface="Segoe UI"/>
              </a:rPr>
              <a:t>DE TU</a:t>
            </a:r>
            <a:r>
              <a:rPr dirty="0" sz="2200" spc="-40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200" spc="-45">
                <a:solidFill>
                  <a:srgbClr val="FD5714"/>
                </a:solidFill>
                <a:latin typeface="Segoe UI"/>
                <a:cs typeface="Segoe UI"/>
              </a:rPr>
              <a:t>TRABAJO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2997" y="1358646"/>
            <a:ext cx="32518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0">
                <a:solidFill>
                  <a:srgbClr val="585858"/>
                </a:solidFill>
                <a:latin typeface="Segoe UI"/>
                <a:cs typeface="Segoe UI"/>
              </a:rPr>
              <a:t>LOGIN </a:t>
            </a:r>
            <a:r>
              <a:rPr dirty="0" sz="1600" spc="-50">
                <a:solidFill>
                  <a:srgbClr val="585858"/>
                </a:solidFill>
                <a:latin typeface="Segoe UI"/>
                <a:cs typeface="Segoe UI"/>
              </a:rPr>
              <a:t>AND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ENHANCE YOUR</a:t>
            </a:r>
            <a:r>
              <a:rPr dirty="0" sz="1600" spc="-22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PROFILE.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22997" y="1602486"/>
            <a:ext cx="2856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SHOW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THE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BEST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FD5714"/>
                </a:solidFill>
                <a:latin typeface="Segoe UI"/>
                <a:cs typeface="Segoe UI"/>
              </a:rPr>
              <a:t>OF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YOUR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WORK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5167" y="3025139"/>
            <a:ext cx="1780539" cy="368935"/>
          </a:xfrm>
          <a:custGeom>
            <a:avLst/>
            <a:gdLst/>
            <a:ahLst/>
            <a:cxnLst/>
            <a:rect l="l" t="t" r="r" b="b"/>
            <a:pathLst>
              <a:path w="1780539" h="368935">
                <a:moveTo>
                  <a:pt x="0" y="368808"/>
                </a:moveTo>
                <a:lnTo>
                  <a:pt x="1780032" y="368808"/>
                </a:lnTo>
                <a:lnTo>
                  <a:pt x="1780032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88308" y="2747772"/>
            <a:ext cx="2845435" cy="1385570"/>
          </a:xfrm>
          <a:custGeom>
            <a:avLst/>
            <a:gdLst/>
            <a:ahLst/>
            <a:cxnLst/>
            <a:rect l="l" t="t" r="r" b="b"/>
            <a:pathLst>
              <a:path w="2845434" h="1385570">
                <a:moveTo>
                  <a:pt x="0" y="1385315"/>
                </a:moveTo>
                <a:lnTo>
                  <a:pt x="2845308" y="1385315"/>
                </a:lnTo>
                <a:lnTo>
                  <a:pt x="2845308" y="0"/>
                </a:lnTo>
                <a:lnTo>
                  <a:pt x="0" y="0"/>
                </a:lnTo>
                <a:lnTo>
                  <a:pt x="0" y="13853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88308" y="2747772"/>
            <a:ext cx="2845435" cy="1385570"/>
          </a:xfrm>
          <a:custGeom>
            <a:avLst/>
            <a:gdLst/>
            <a:ahLst/>
            <a:cxnLst/>
            <a:rect l="l" t="t" r="r" b="b"/>
            <a:pathLst>
              <a:path w="2845434" h="1385570">
                <a:moveTo>
                  <a:pt x="0" y="1385315"/>
                </a:moveTo>
                <a:lnTo>
                  <a:pt x="2845308" y="1385315"/>
                </a:lnTo>
                <a:lnTo>
                  <a:pt x="2845308" y="0"/>
                </a:lnTo>
                <a:lnTo>
                  <a:pt x="0" y="0"/>
                </a:lnTo>
                <a:lnTo>
                  <a:pt x="0" y="1385315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906134" y="2988945"/>
            <a:ext cx="6769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para</a:t>
            </a:r>
            <a:r>
              <a:rPr dirty="0" sz="1400" spc="-6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ver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80002" y="2775585"/>
            <a:ext cx="1330325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9 / STEP</a:t>
            </a:r>
            <a:r>
              <a:rPr dirty="0" u="heavy" sz="1400" spc="-7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9</a:t>
            </a:r>
            <a:endParaRPr sz="1400">
              <a:latin typeface="Trebuchet MS"/>
              <a:cs typeface="Trebuchet MS"/>
            </a:endParaRPr>
          </a:p>
          <a:p>
            <a:pPr marR="355600">
              <a:lnSpc>
                <a:spcPct val="100000"/>
              </a:lnSpc>
            </a:pPr>
            <a:r>
              <a:rPr dirty="0" sz="1400">
                <a:latin typeface="Trebuchet MS"/>
                <a:cs typeface="Trebuchet MS"/>
              </a:rPr>
              <a:t>-</a:t>
            </a:r>
            <a:r>
              <a:rPr dirty="0" sz="1400" spc="-60"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Selecciona  tu</a:t>
            </a:r>
            <a:r>
              <a:rPr dirty="0" sz="1400" spc="-15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perfil.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05183" y="3629405"/>
            <a:ext cx="8737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check</a:t>
            </a:r>
            <a:r>
              <a:rPr dirty="0" sz="1400" spc="-9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your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80002" y="3629405"/>
            <a:ext cx="56832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202020"/>
                </a:solidFill>
                <a:latin typeface="Trebuchet MS"/>
                <a:cs typeface="Trebuchet MS"/>
              </a:rPr>
              <a:t>-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Go</a:t>
            </a:r>
            <a:r>
              <a:rPr dirty="0" sz="1400" spc="-9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to  profile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05200" y="3157854"/>
            <a:ext cx="494030" cy="103505"/>
          </a:xfrm>
          <a:custGeom>
            <a:avLst/>
            <a:gdLst/>
            <a:ahLst/>
            <a:cxnLst/>
            <a:rect l="l" t="t" r="r" b="b"/>
            <a:pathLst>
              <a:path w="494029" h="103504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6" y="102361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1"/>
                </a:lnTo>
                <a:lnTo>
                  <a:pt x="96012" y="7111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494029" h="103504">
                <a:moveTo>
                  <a:pt x="468412" y="51688"/>
                </a:moveTo>
                <a:lnTo>
                  <a:pt x="398526" y="92455"/>
                </a:lnTo>
                <a:lnTo>
                  <a:pt x="397510" y="96265"/>
                </a:lnTo>
                <a:lnTo>
                  <a:pt x="401066" y="102361"/>
                </a:lnTo>
                <a:lnTo>
                  <a:pt x="404876" y="103377"/>
                </a:lnTo>
                <a:lnTo>
                  <a:pt x="482631" y="58038"/>
                </a:lnTo>
                <a:lnTo>
                  <a:pt x="480949" y="58038"/>
                </a:lnTo>
                <a:lnTo>
                  <a:pt x="480949" y="57149"/>
                </a:lnTo>
                <a:lnTo>
                  <a:pt x="477774" y="57149"/>
                </a:lnTo>
                <a:lnTo>
                  <a:pt x="468412" y="51688"/>
                </a:lnTo>
                <a:close/>
              </a:path>
              <a:path w="494029" h="103504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494029" h="103504">
                <a:moveTo>
                  <a:pt x="457526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457526" y="58038"/>
                </a:lnTo>
                <a:lnTo>
                  <a:pt x="468412" y="51688"/>
                </a:lnTo>
                <a:lnTo>
                  <a:pt x="457526" y="45338"/>
                </a:lnTo>
                <a:close/>
              </a:path>
              <a:path w="494029" h="103504">
                <a:moveTo>
                  <a:pt x="482631" y="45338"/>
                </a:moveTo>
                <a:lnTo>
                  <a:pt x="480949" y="45338"/>
                </a:lnTo>
                <a:lnTo>
                  <a:pt x="480949" y="58038"/>
                </a:lnTo>
                <a:lnTo>
                  <a:pt x="482631" y="58038"/>
                </a:lnTo>
                <a:lnTo>
                  <a:pt x="493522" y="51688"/>
                </a:lnTo>
                <a:lnTo>
                  <a:pt x="482631" y="45338"/>
                </a:lnTo>
                <a:close/>
              </a:path>
              <a:path w="494029" h="103504">
                <a:moveTo>
                  <a:pt x="15748" y="46227"/>
                </a:moveTo>
                <a:lnTo>
                  <a:pt x="15748" y="57149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494029" h="103504">
                <a:moveTo>
                  <a:pt x="25109" y="51688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494029" h="103504">
                <a:moveTo>
                  <a:pt x="477774" y="46227"/>
                </a:moveTo>
                <a:lnTo>
                  <a:pt x="468412" y="51688"/>
                </a:lnTo>
                <a:lnTo>
                  <a:pt x="477774" y="57149"/>
                </a:lnTo>
                <a:lnTo>
                  <a:pt x="477774" y="46227"/>
                </a:lnTo>
                <a:close/>
              </a:path>
              <a:path w="494029" h="103504">
                <a:moveTo>
                  <a:pt x="480949" y="46227"/>
                </a:moveTo>
                <a:lnTo>
                  <a:pt x="477774" y="46227"/>
                </a:lnTo>
                <a:lnTo>
                  <a:pt x="477774" y="57149"/>
                </a:lnTo>
                <a:lnTo>
                  <a:pt x="480949" y="57149"/>
                </a:lnTo>
                <a:lnTo>
                  <a:pt x="480949" y="46227"/>
                </a:lnTo>
                <a:close/>
              </a:path>
              <a:path w="494029" h="103504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  <a:path w="494029" h="103504">
                <a:moveTo>
                  <a:pt x="404876" y="0"/>
                </a:moveTo>
                <a:lnTo>
                  <a:pt x="401066" y="1015"/>
                </a:lnTo>
                <a:lnTo>
                  <a:pt x="397510" y="7111"/>
                </a:lnTo>
                <a:lnTo>
                  <a:pt x="398526" y="10921"/>
                </a:lnTo>
                <a:lnTo>
                  <a:pt x="468412" y="51688"/>
                </a:lnTo>
                <a:lnTo>
                  <a:pt x="477774" y="46227"/>
                </a:lnTo>
                <a:lnTo>
                  <a:pt x="480949" y="46227"/>
                </a:lnTo>
                <a:lnTo>
                  <a:pt x="480949" y="45338"/>
                </a:lnTo>
                <a:lnTo>
                  <a:pt x="482631" y="45338"/>
                </a:lnTo>
                <a:lnTo>
                  <a:pt x="4048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116067" y="3011423"/>
            <a:ext cx="742188" cy="224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95444" y="3585971"/>
            <a:ext cx="841248" cy="2484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434840" y="4396740"/>
            <a:ext cx="2845435" cy="73787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10 / STEP</a:t>
            </a:r>
            <a:r>
              <a:rPr dirty="0" u="heavy" sz="1400" spc="-1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10</a:t>
            </a:r>
            <a:endParaRPr sz="1400">
              <a:latin typeface="Trebuchet MS"/>
              <a:cs typeface="Trebuchet MS"/>
            </a:endParaRPr>
          </a:p>
          <a:p>
            <a:pPr marL="210820" indent="-118745">
              <a:lnSpc>
                <a:spcPct val="100000"/>
              </a:lnSpc>
              <a:spcBef>
                <a:spcPts val="5"/>
              </a:spcBef>
              <a:buChar char="-"/>
              <a:tabLst>
                <a:tab pos="211454" algn="l"/>
              </a:tabLst>
            </a:pPr>
            <a:r>
              <a:rPr dirty="0" sz="1400" spc="-10">
                <a:latin typeface="Trebuchet MS"/>
                <a:cs typeface="Trebuchet MS"/>
              </a:rPr>
              <a:t>Vista </a:t>
            </a:r>
            <a:r>
              <a:rPr dirty="0" sz="1400" spc="-5">
                <a:latin typeface="Trebuchet MS"/>
                <a:cs typeface="Trebuchet MS"/>
              </a:rPr>
              <a:t>de tu perfil </a:t>
            </a:r>
            <a:r>
              <a:rPr dirty="0" sz="1400"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  <a:p>
            <a:pPr marL="210820" indent="-118745">
              <a:lnSpc>
                <a:spcPct val="100000"/>
              </a:lnSpc>
              <a:buChar char="-"/>
              <a:tabLst>
                <a:tab pos="211454" algn="l"/>
              </a:tabLst>
            </a:pPr>
            <a:r>
              <a:rPr dirty="0" sz="1400" spc="-10">
                <a:solidFill>
                  <a:srgbClr val="202020"/>
                </a:solidFill>
                <a:latin typeface="Trebuchet MS"/>
                <a:cs typeface="Trebuchet MS"/>
              </a:rPr>
              <a:t>View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of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your</a:t>
            </a:r>
            <a:r>
              <a:rPr dirty="0" sz="1400" spc="-3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profile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80147" y="4713859"/>
            <a:ext cx="541020" cy="103505"/>
          </a:xfrm>
          <a:custGeom>
            <a:avLst/>
            <a:gdLst/>
            <a:ahLst/>
            <a:cxnLst/>
            <a:rect l="l" t="t" r="r" b="b"/>
            <a:pathLst>
              <a:path w="541020" h="103504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6" y="102361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1"/>
                </a:lnTo>
                <a:lnTo>
                  <a:pt x="96012" y="7111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541020" h="103504">
                <a:moveTo>
                  <a:pt x="515656" y="51688"/>
                </a:moveTo>
                <a:lnTo>
                  <a:pt x="445770" y="92455"/>
                </a:lnTo>
                <a:lnTo>
                  <a:pt x="444754" y="96265"/>
                </a:lnTo>
                <a:lnTo>
                  <a:pt x="448310" y="102361"/>
                </a:lnTo>
                <a:lnTo>
                  <a:pt x="452120" y="103377"/>
                </a:lnTo>
                <a:lnTo>
                  <a:pt x="529875" y="58038"/>
                </a:lnTo>
                <a:lnTo>
                  <a:pt x="528193" y="58038"/>
                </a:lnTo>
                <a:lnTo>
                  <a:pt x="528193" y="57149"/>
                </a:lnTo>
                <a:lnTo>
                  <a:pt x="525018" y="57149"/>
                </a:lnTo>
                <a:lnTo>
                  <a:pt x="515656" y="51688"/>
                </a:lnTo>
                <a:close/>
              </a:path>
              <a:path w="541020" h="103504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541020" h="103504">
                <a:moveTo>
                  <a:pt x="504770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504770" y="58038"/>
                </a:lnTo>
                <a:lnTo>
                  <a:pt x="515656" y="51688"/>
                </a:lnTo>
                <a:lnTo>
                  <a:pt x="504770" y="45338"/>
                </a:lnTo>
                <a:close/>
              </a:path>
              <a:path w="541020" h="103504">
                <a:moveTo>
                  <a:pt x="529875" y="45338"/>
                </a:moveTo>
                <a:lnTo>
                  <a:pt x="528193" y="45338"/>
                </a:lnTo>
                <a:lnTo>
                  <a:pt x="528193" y="58038"/>
                </a:lnTo>
                <a:lnTo>
                  <a:pt x="529875" y="58038"/>
                </a:lnTo>
                <a:lnTo>
                  <a:pt x="540766" y="51688"/>
                </a:lnTo>
                <a:lnTo>
                  <a:pt x="529875" y="45338"/>
                </a:lnTo>
                <a:close/>
              </a:path>
              <a:path w="541020" h="103504">
                <a:moveTo>
                  <a:pt x="15748" y="46227"/>
                </a:moveTo>
                <a:lnTo>
                  <a:pt x="15748" y="57149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541020" h="103504">
                <a:moveTo>
                  <a:pt x="25109" y="51688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541020" h="103504">
                <a:moveTo>
                  <a:pt x="525018" y="46227"/>
                </a:moveTo>
                <a:lnTo>
                  <a:pt x="515656" y="51688"/>
                </a:lnTo>
                <a:lnTo>
                  <a:pt x="525018" y="57149"/>
                </a:lnTo>
                <a:lnTo>
                  <a:pt x="525018" y="46227"/>
                </a:lnTo>
                <a:close/>
              </a:path>
              <a:path w="541020" h="103504">
                <a:moveTo>
                  <a:pt x="528193" y="46227"/>
                </a:moveTo>
                <a:lnTo>
                  <a:pt x="525018" y="46227"/>
                </a:lnTo>
                <a:lnTo>
                  <a:pt x="525018" y="57149"/>
                </a:lnTo>
                <a:lnTo>
                  <a:pt x="528193" y="57149"/>
                </a:lnTo>
                <a:lnTo>
                  <a:pt x="528193" y="46227"/>
                </a:lnTo>
                <a:close/>
              </a:path>
              <a:path w="541020" h="103504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  <a:path w="541020" h="103504">
                <a:moveTo>
                  <a:pt x="452120" y="0"/>
                </a:moveTo>
                <a:lnTo>
                  <a:pt x="448310" y="1015"/>
                </a:lnTo>
                <a:lnTo>
                  <a:pt x="444754" y="7111"/>
                </a:lnTo>
                <a:lnTo>
                  <a:pt x="445770" y="10921"/>
                </a:lnTo>
                <a:lnTo>
                  <a:pt x="515656" y="51688"/>
                </a:lnTo>
                <a:lnTo>
                  <a:pt x="525018" y="46227"/>
                </a:lnTo>
                <a:lnTo>
                  <a:pt x="528193" y="46227"/>
                </a:lnTo>
                <a:lnTo>
                  <a:pt x="528193" y="45338"/>
                </a:lnTo>
                <a:lnTo>
                  <a:pt x="529875" y="45338"/>
                </a:lnTo>
                <a:lnTo>
                  <a:pt x="4521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87267" y="2037586"/>
            <a:ext cx="2654808" cy="4721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16211" y="2132074"/>
            <a:ext cx="2654807" cy="4721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24711" y="4678679"/>
            <a:ext cx="1952625" cy="95440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11 / STEP</a:t>
            </a:r>
            <a:r>
              <a:rPr dirty="0" u="heavy" sz="1400" spc="-7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11</a:t>
            </a:r>
            <a:endParaRPr sz="1400">
              <a:latin typeface="Trebuchet MS"/>
              <a:cs typeface="Trebuchet MS"/>
            </a:endParaRPr>
          </a:p>
          <a:p>
            <a:pPr marL="210820" indent="-118745">
              <a:lnSpc>
                <a:spcPct val="100000"/>
              </a:lnSpc>
              <a:buChar char="-"/>
              <a:tabLst>
                <a:tab pos="211454" algn="l"/>
              </a:tabLst>
            </a:pPr>
            <a:r>
              <a:rPr dirty="0" sz="1400" spc="-5">
                <a:latin typeface="Trebuchet MS"/>
                <a:cs typeface="Trebuchet MS"/>
              </a:rPr>
              <a:t>Seleciona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aqui.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210820" indent="-118745">
              <a:lnSpc>
                <a:spcPct val="100000"/>
              </a:lnSpc>
              <a:buChar char="-"/>
              <a:tabLst>
                <a:tab pos="211454" algn="l"/>
              </a:tabLst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Select</a:t>
            </a:r>
            <a:r>
              <a:rPr dirty="0" sz="1400" spc="-35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here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76955" y="5108575"/>
            <a:ext cx="384175" cy="103505"/>
          </a:xfrm>
          <a:custGeom>
            <a:avLst/>
            <a:gdLst/>
            <a:ahLst/>
            <a:cxnLst/>
            <a:rect l="l" t="t" r="r" b="b"/>
            <a:pathLst>
              <a:path w="384175" h="103504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6" y="102361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1"/>
                </a:lnTo>
                <a:lnTo>
                  <a:pt x="96012" y="7111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384175" h="103504">
                <a:moveTo>
                  <a:pt x="358811" y="51688"/>
                </a:moveTo>
                <a:lnTo>
                  <a:pt x="288925" y="92455"/>
                </a:lnTo>
                <a:lnTo>
                  <a:pt x="287909" y="96265"/>
                </a:lnTo>
                <a:lnTo>
                  <a:pt x="291465" y="102361"/>
                </a:lnTo>
                <a:lnTo>
                  <a:pt x="295275" y="103377"/>
                </a:lnTo>
                <a:lnTo>
                  <a:pt x="373030" y="58038"/>
                </a:lnTo>
                <a:lnTo>
                  <a:pt x="371348" y="58038"/>
                </a:lnTo>
                <a:lnTo>
                  <a:pt x="371348" y="57149"/>
                </a:lnTo>
                <a:lnTo>
                  <a:pt x="368173" y="57149"/>
                </a:lnTo>
                <a:lnTo>
                  <a:pt x="358811" y="51688"/>
                </a:lnTo>
                <a:close/>
              </a:path>
              <a:path w="384175" h="103504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384175" h="103504">
                <a:moveTo>
                  <a:pt x="347925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347925" y="58038"/>
                </a:lnTo>
                <a:lnTo>
                  <a:pt x="358811" y="51688"/>
                </a:lnTo>
                <a:lnTo>
                  <a:pt x="347925" y="45338"/>
                </a:lnTo>
                <a:close/>
              </a:path>
              <a:path w="384175" h="103504">
                <a:moveTo>
                  <a:pt x="373030" y="45338"/>
                </a:moveTo>
                <a:lnTo>
                  <a:pt x="371348" y="45338"/>
                </a:lnTo>
                <a:lnTo>
                  <a:pt x="371348" y="58038"/>
                </a:lnTo>
                <a:lnTo>
                  <a:pt x="373030" y="58038"/>
                </a:lnTo>
                <a:lnTo>
                  <a:pt x="383921" y="51688"/>
                </a:lnTo>
                <a:lnTo>
                  <a:pt x="373030" y="45338"/>
                </a:lnTo>
                <a:close/>
              </a:path>
              <a:path w="384175" h="103504">
                <a:moveTo>
                  <a:pt x="15748" y="46227"/>
                </a:moveTo>
                <a:lnTo>
                  <a:pt x="15748" y="57149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384175" h="103504">
                <a:moveTo>
                  <a:pt x="25109" y="51688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384175" h="103504">
                <a:moveTo>
                  <a:pt x="368173" y="46227"/>
                </a:moveTo>
                <a:lnTo>
                  <a:pt x="358811" y="51688"/>
                </a:lnTo>
                <a:lnTo>
                  <a:pt x="368173" y="57149"/>
                </a:lnTo>
                <a:lnTo>
                  <a:pt x="368173" y="46227"/>
                </a:lnTo>
                <a:close/>
              </a:path>
              <a:path w="384175" h="103504">
                <a:moveTo>
                  <a:pt x="371348" y="46227"/>
                </a:moveTo>
                <a:lnTo>
                  <a:pt x="368173" y="46227"/>
                </a:lnTo>
                <a:lnTo>
                  <a:pt x="368173" y="57149"/>
                </a:lnTo>
                <a:lnTo>
                  <a:pt x="371348" y="57149"/>
                </a:lnTo>
                <a:lnTo>
                  <a:pt x="371348" y="46227"/>
                </a:lnTo>
                <a:close/>
              </a:path>
              <a:path w="384175" h="103504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  <a:path w="384175" h="103504">
                <a:moveTo>
                  <a:pt x="295275" y="0"/>
                </a:moveTo>
                <a:lnTo>
                  <a:pt x="291465" y="1015"/>
                </a:lnTo>
                <a:lnTo>
                  <a:pt x="287909" y="7111"/>
                </a:lnTo>
                <a:lnTo>
                  <a:pt x="288925" y="10921"/>
                </a:lnTo>
                <a:lnTo>
                  <a:pt x="358811" y="51688"/>
                </a:lnTo>
                <a:lnTo>
                  <a:pt x="368173" y="46227"/>
                </a:lnTo>
                <a:lnTo>
                  <a:pt x="371348" y="46227"/>
                </a:lnTo>
                <a:lnTo>
                  <a:pt x="371348" y="45338"/>
                </a:lnTo>
                <a:lnTo>
                  <a:pt x="373030" y="45338"/>
                </a:lnTo>
                <a:lnTo>
                  <a:pt x="2952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5"/>
              <a:t>INGRESA </a:t>
            </a:r>
            <a:r>
              <a:rPr dirty="0"/>
              <a:t>Y </a:t>
            </a:r>
            <a:r>
              <a:rPr dirty="0" spc="-35"/>
              <a:t>MEJORA </a:t>
            </a:r>
            <a:r>
              <a:rPr dirty="0" spc="-30"/>
              <a:t>TU</a:t>
            </a:r>
            <a:r>
              <a:rPr dirty="0" spc="-430"/>
              <a:t> </a:t>
            </a:r>
            <a:r>
              <a:rPr dirty="0" spc="-55"/>
              <a:t>PERFIL.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61133" y="1254633"/>
            <a:ext cx="44538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>
                <a:solidFill>
                  <a:srgbClr val="FD5714"/>
                </a:solidFill>
                <a:latin typeface="Segoe UI"/>
                <a:cs typeface="Segoe UI"/>
              </a:rPr>
              <a:t>MUESTRA </a:t>
            </a:r>
            <a:r>
              <a:rPr dirty="0" sz="2200" spc="-70">
                <a:solidFill>
                  <a:srgbClr val="FD5714"/>
                </a:solidFill>
                <a:latin typeface="Segoe UI"/>
                <a:cs typeface="Segoe UI"/>
              </a:rPr>
              <a:t>LO </a:t>
            </a:r>
            <a:r>
              <a:rPr dirty="0" sz="2200" spc="-40">
                <a:solidFill>
                  <a:srgbClr val="FD5714"/>
                </a:solidFill>
                <a:latin typeface="Segoe UI"/>
                <a:cs typeface="Segoe UI"/>
              </a:rPr>
              <a:t>MEJOR </a:t>
            </a:r>
            <a:r>
              <a:rPr dirty="0" sz="2200" spc="-35">
                <a:solidFill>
                  <a:srgbClr val="FD5714"/>
                </a:solidFill>
                <a:latin typeface="Segoe UI"/>
                <a:cs typeface="Segoe UI"/>
              </a:rPr>
              <a:t>DE TU</a:t>
            </a:r>
            <a:r>
              <a:rPr dirty="0" sz="2200" spc="-40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200" spc="-45">
                <a:solidFill>
                  <a:srgbClr val="FD5714"/>
                </a:solidFill>
                <a:latin typeface="Segoe UI"/>
                <a:cs typeface="Segoe UI"/>
              </a:rPr>
              <a:t>TRABAJO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22997" y="1358646"/>
            <a:ext cx="32518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0">
                <a:solidFill>
                  <a:srgbClr val="585858"/>
                </a:solidFill>
                <a:latin typeface="Segoe UI"/>
                <a:cs typeface="Segoe UI"/>
              </a:rPr>
              <a:t>LOGIN </a:t>
            </a:r>
            <a:r>
              <a:rPr dirty="0" sz="1600" spc="-50">
                <a:solidFill>
                  <a:srgbClr val="585858"/>
                </a:solidFill>
                <a:latin typeface="Segoe UI"/>
                <a:cs typeface="Segoe UI"/>
              </a:rPr>
              <a:t>AND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ENHANCE YOUR</a:t>
            </a:r>
            <a:r>
              <a:rPr dirty="0" sz="1600" spc="-22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PROFILE.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22997" y="1602486"/>
            <a:ext cx="2856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SHOW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THE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BEST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FD5714"/>
                </a:solidFill>
                <a:latin typeface="Segoe UI"/>
                <a:cs typeface="Segoe UI"/>
              </a:rPr>
              <a:t>OF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YOUR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WORK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77355" y="2817876"/>
            <a:ext cx="2847340" cy="138557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12 / STEP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12</a:t>
            </a:r>
            <a:endParaRPr sz="1400">
              <a:latin typeface="Trebuchet MS"/>
              <a:cs typeface="Trebuchet MS"/>
            </a:endParaRPr>
          </a:p>
          <a:p>
            <a:pPr marL="211454" indent="-118745">
              <a:lnSpc>
                <a:spcPct val="100000"/>
              </a:lnSpc>
              <a:buChar char="-"/>
              <a:tabLst>
                <a:tab pos="212090" algn="l"/>
              </a:tabLst>
            </a:pPr>
            <a:r>
              <a:rPr dirty="0" sz="1400" spc="-5">
                <a:latin typeface="Trebuchet MS"/>
                <a:cs typeface="Trebuchet MS"/>
              </a:rPr>
              <a:t>Seleciona aqui para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cambiar</a:t>
            </a:r>
            <a:endParaRPr sz="1400">
              <a:latin typeface="Trebuchet MS"/>
              <a:cs typeface="Trebuchet MS"/>
            </a:endParaRPr>
          </a:p>
          <a:p>
            <a:pPr marL="92710">
              <a:lnSpc>
                <a:spcPct val="100000"/>
              </a:lnSpc>
            </a:pPr>
            <a:r>
              <a:rPr dirty="0" sz="1400" spc="-5">
                <a:latin typeface="Trebuchet MS"/>
                <a:cs typeface="Trebuchet MS"/>
              </a:rPr>
              <a:t>imagen de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 spc="-5" b="1">
                <a:latin typeface="Trebuchet MS"/>
                <a:cs typeface="Trebuchet MS"/>
              </a:rPr>
              <a:t>fondo</a:t>
            </a:r>
            <a:r>
              <a:rPr dirty="0" sz="1400" spc="-5"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211454" indent="-118745">
              <a:lnSpc>
                <a:spcPct val="100000"/>
              </a:lnSpc>
              <a:buChar char="-"/>
              <a:tabLst>
                <a:tab pos="212090" algn="l"/>
              </a:tabLst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Select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here to change</a:t>
            </a:r>
            <a:r>
              <a:rPr dirty="0" sz="1400" spc="-65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202020"/>
                </a:solidFill>
                <a:latin typeface="Trebuchet MS"/>
                <a:cs typeface="Trebuchet MS"/>
              </a:rPr>
              <a:t>cover</a:t>
            </a:r>
            <a:endParaRPr sz="1400">
              <a:latin typeface="Trebuchet MS"/>
              <a:cs typeface="Trebuchet MS"/>
            </a:endParaRPr>
          </a:p>
          <a:p>
            <a:pPr marL="92710">
              <a:lnSpc>
                <a:spcPct val="100000"/>
              </a:lnSpc>
            </a:pP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image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 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24188" y="3377310"/>
            <a:ext cx="384175" cy="103505"/>
          </a:xfrm>
          <a:custGeom>
            <a:avLst/>
            <a:gdLst/>
            <a:ahLst/>
            <a:cxnLst/>
            <a:rect l="l" t="t" r="r" b="b"/>
            <a:pathLst>
              <a:path w="384175" h="103504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6" y="102361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1"/>
                </a:lnTo>
                <a:lnTo>
                  <a:pt x="96012" y="7111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384175" h="103504">
                <a:moveTo>
                  <a:pt x="358811" y="51688"/>
                </a:moveTo>
                <a:lnTo>
                  <a:pt x="288925" y="92455"/>
                </a:lnTo>
                <a:lnTo>
                  <a:pt x="287909" y="96265"/>
                </a:lnTo>
                <a:lnTo>
                  <a:pt x="291465" y="102361"/>
                </a:lnTo>
                <a:lnTo>
                  <a:pt x="295275" y="103377"/>
                </a:lnTo>
                <a:lnTo>
                  <a:pt x="373030" y="58038"/>
                </a:lnTo>
                <a:lnTo>
                  <a:pt x="371348" y="58038"/>
                </a:lnTo>
                <a:lnTo>
                  <a:pt x="371348" y="57149"/>
                </a:lnTo>
                <a:lnTo>
                  <a:pt x="368173" y="57149"/>
                </a:lnTo>
                <a:lnTo>
                  <a:pt x="358811" y="51688"/>
                </a:lnTo>
                <a:close/>
              </a:path>
              <a:path w="384175" h="103504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384175" h="103504">
                <a:moveTo>
                  <a:pt x="347925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347925" y="58038"/>
                </a:lnTo>
                <a:lnTo>
                  <a:pt x="358811" y="51688"/>
                </a:lnTo>
                <a:lnTo>
                  <a:pt x="347925" y="45338"/>
                </a:lnTo>
                <a:close/>
              </a:path>
              <a:path w="384175" h="103504">
                <a:moveTo>
                  <a:pt x="373030" y="45338"/>
                </a:moveTo>
                <a:lnTo>
                  <a:pt x="371348" y="45338"/>
                </a:lnTo>
                <a:lnTo>
                  <a:pt x="371348" y="58038"/>
                </a:lnTo>
                <a:lnTo>
                  <a:pt x="373030" y="58038"/>
                </a:lnTo>
                <a:lnTo>
                  <a:pt x="383921" y="51688"/>
                </a:lnTo>
                <a:lnTo>
                  <a:pt x="373030" y="45338"/>
                </a:lnTo>
                <a:close/>
              </a:path>
              <a:path w="384175" h="103504">
                <a:moveTo>
                  <a:pt x="15748" y="46227"/>
                </a:moveTo>
                <a:lnTo>
                  <a:pt x="15748" y="57149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384175" h="103504">
                <a:moveTo>
                  <a:pt x="25109" y="51688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384175" h="103504">
                <a:moveTo>
                  <a:pt x="368173" y="46227"/>
                </a:moveTo>
                <a:lnTo>
                  <a:pt x="358811" y="51688"/>
                </a:lnTo>
                <a:lnTo>
                  <a:pt x="368173" y="57149"/>
                </a:lnTo>
                <a:lnTo>
                  <a:pt x="368173" y="46227"/>
                </a:lnTo>
                <a:close/>
              </a:path>
              <a:path w="384175" h="103504">
                <a:moveTo>
                  <a:pt x="371348" y="46227"/>
                </a:moveTo>
                <a:lnTo>
                  <a:pt x="368173" y="46227"/>
                </a:lnTo>
                <a:lnTo>
                  <a:pt x="368173" y="57149"/>
                </a:lnTo>
                <a:lnTo>
                  <a:pt x="371348" y="57149"/>
                </a:lnTo>
                <a:lnTo>
                  <a:pt x="371348" y="46227"/>
                </a:lnTo>
                <a:close/>
              </a:path>
              <a:path w="384175" h="103504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  <a:path w="384175" h="103504">
                <a:moveTo>
                  <a:pt x="295275" y="0"/>
                </a:moveTo>
                <a:lnTo>
                  <a:pt x="291465" y="1015"/>
                </a:lnTo>
                <a:lnTo>
                  <a:pt x="287909" y="7111"/>
                </a:lnTo>
                <a:lnTo>
                  <a:pt x="288925" y="10921"/>
                </a:lnTo>
                <a:lnTo>
                  <a:pt x="358811" y="51688"/>
                </a:lnTo>
                <a:lnTo>
                  <a:pt x="368173" y="46227"/>
                </a:lnTo>
                <a:lnTo>
                  <a:pt x="371348" y="46227"/>
                </a:lnTo>
                <a:lnTo>
                  <a:pt x="371348" y="45338"/>
                </a:lnTo>
                <a:lnTo>
                  <a:pt x="373030" y="45338"/>
                </a:lnTo>
                <a:lnTo>
                  <a:pt x="2952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277355" y="4770120"/>
            <a:ext cx="2847340" cy="138557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13/ STEP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13</a:t>
            </a:r>
            <a:endParaRPr sz="1400">
              <a:latin typeface="Trebuchet MS"/>
              <a:cs typeface="Trebuchet MS"/>
            </a:endParaRPr>
          </a:p>
          <a:p>
            <a:pPr marL="92710" marR="154305">
              <a:lnSpc>
                <a:spcPct val="100000"/>
              </a:lnSpc>
              <a:buChar char="-"/>
              <a:tabLst>
                <a:tab pos="212090" algn="l"/>
              </a:tabLst>
            </a:pPr>
            <a:r>
              <a:rPr dirty="0" sz="1400" spc="-5">
                <a:latin typeface="Trebuchet MS"/>
                <a:cs typeface="Trebuchet MS"/>
              </a:rPr>
              <a:t>Seleciona aqui para buscar </a:t>
            </a:r>
            <a:r>
              <a:rPr dirty="0" sz="1400">
                <a:latin typeface="Trebuchet MS"/>
                <a:cs typeface="Trebuchet MS"/>
              </a:rPr>
              <a:t>una  </a:t>
            </a:r>
            <a:r>
              <a:rPr dirty="0" sz="1400" spc="-5">
                <a:latin typeface="Trebuchet MS"/>
                <a:cs typeface="Trebuchet MS"/>
              </a:rPr>
              <a:t>foto </a:t>
            </a:r>
            <a:r>
              <a:rPr dirty="0" sz="1400">
                <a:latin typeface="Trebuchet MS"/>
                <a:cs typeface="Trebuchet MS"/>
              </a:rPr>
              <a:t>en </a:t>
            </a:r>
            <a:r>
              <a:rPr dirty="0" sz="1400" spc="-5">
                <a:latin typeface="Trebuchet MS"/>
                <a:cs typeface="Trebuchet MS"/>
              </a:rPr>
              <a:t>tu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telefono.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92710" marR="339725">
              <a:lnSpc>
                <a:spcPct val="100000"/>
              </a:lnSpc>
              <a:buChar char="-"/>
              <a:tabLst>
                <a:tab pos="212090" algn="l"/>
              </a:tabLst>
            </a:pP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Click here to find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a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photo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on 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your</a:t>
            </a:r>
            <a:r>
              <a:rPr dirty="0" sz="1400" spc="-1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phone.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24188" y="5457571"/>
            <a:ext cx="751840" cy="103505"/>
          </a:xfrm>
          <a:custGeom>
            <a:avLst/>
            <a:gdLst/>
            <a:ahLst/>
            <a:cxnLst/>
            <a:rect l="l" t="t" r="r" b="b"/>
            <a:pathLst>
              <a:path w="751840" h="103504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6" y="102361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1"/>
                </a:lnTo>
                <a:lnTo>
                  <a:pt x="96012" y="7111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751840" h="103504">
                <a:moveTo>
                  <a:pt x="726730" y="51688"/>
                </a:moveTo>
                <a:lnTo>
                  <a:pt x="656844" y="92455"/>
                </a:lnTo>
                <a:lnTo>
                  <a:pt x="655828" y="96265"/>
                </a:lnTo>
                <a:lnTo>
                  <a:pt x="657606" y="99313"/>
                </a:lnTo>
                <a:lnTo>
                  <a:pt x="659257" y="102361"/>
                </a:lnTo>
                <a:lnTo>
                  <a:pt x="663194" y="103377"/>
                </a:lnTo>
                <a:lnTo>
                  <a:pt x="740949" y="58038"/>
                </a:lnTo>
                <a:lnTo>
                  <a:pt x="739267" y="58038"/>
                </a:lnTo>
                <a:lnTo>
                  <a:pt x="739267" y="57149"/>
                </a:lnTo>
                <a:lnTo>
                  <a:pt x="736092" y="57149"/>
                </a:lnTo>
                <a:lnTo>
                  <a:pt x="726730" y="51688"/>
                </a:lnTo>
                <a:close/>
              </a:path>
              <a:path w="751840" h="103504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751840" h="103504">
                <a:moveTo>
                  <a:pt x="715844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715844" y="58038"/>
                </a:lnTo>
                <a:lnTo>
                  <a:pt x="726730" y="51688"/>
                </a:lnTo>
                <a:lnTo>
                  <a:pt x="715844" y="45338"/>
                </a:lnTo>
                <a:close/>
              </a:path>
              <a:path w="751840" h="103504">
                <a:moveTo>
                  <a:pt x="740949" y="45338"/>
                </a:moveTo>
                <a:lnTo>
                  <a:pt x="739267" y="45338"/>
                </a:lnTo>
                <a:lnTo>
                  <a:pt x="739267" y="58038"/>
                </a:lnTo>
                <a:lnTo>
                  <a:pt x="740949" y="58038"/>
                </a:lnTo>
                <a:lnTo>
                  <a:pt x="751840" y="51688"/>
                </a:lnTo>
                <a:lnTo>
                  <a:pt x="740949" y="45338"/>
                </a:lnTo>
                <a:close/>
              </a:path>
              <a:path w="751840" h="103504">
                <a:moveTo>
                  <a:pt x="15748" y="46227"/>
                </a:moveTo>
                <a:lnTo>
                  <a:pt x="15748" y="57149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751840" h="103504">
                <a:moveTo>
                  <a:pt x="25109" y="51688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751840" h="103504">
                <a:moveTo>
                  <a:pt x="736092" y="46227"/>
                </a:moveTo>
                <a:lnTo>
                  <a:pt x="726730" y="51688"/>
                </a:lnTo>
                <a:lnTo>
                  <a:pt x="736092" y="57149"/>
                </a:lnTo>
                <a:lnTo>
                  <a:pt x="736092" y="46227"/>
                </a:lnTo>
                <a:close/>
              </a:path>
              <a:path w="751840" h="103504">
                <a:moveTo>
                  <a:pt x="739267" y="46227"/>
                </a:moveTo>
                <a:lnTo>
                  <a:pt x="736092" y="46227"/>
                </a:lnTo>
                <a:lnTo>
                  <a:pt x="736092" y="57149"/>
                </a:lnTo>
                <a:lnTo>
                  <a:pt x="739267" y="57149"/>
                </a:lnTo>
                <a:lnTo>
                  <a:pt x="739267" y="46227"/>
                </a:lnTo>
                <a:close/>
              </a:path>
              <a:path w="751840" h="103504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  <a:path w="751840" h="103504">
                <a:moveTo>
                  <a:pt x="663194" y="0"/>
                </a:moveTo>
                <a:lnTo>
                  <a:pt x="659257" y="1015"/>
                </a:lnTo>
                <a:lnTo>
                  <a:pt x="657606" y="4063"/>
                </a:lnTo>
                <a:lnTo>
                  <a:pt x="655828" y="7111"/>
                </a:lnTo>
                <a:lnTo>
                  <a:pt x="656844" y="10921"/>
                </a:lnTo>
                <a:lnTo>
                  <a:pt x="726730" y="51688"/>
                </a:lnTo>
                <a:lnTo>
                  <a:pt x="736092" y="46227"/>
                </a:lnTo>
                <a:lnTo>
                  <a:pt x="739267" y="46227"/>
                </a:lnTo>
                <a:lnTo>
                  <a:pt x="739267" y="45338"/>
                </a:lnTo>
                <a:lnTo>
                  <a:pt x="740949" y="45338"/>
                </a:lnTo>
                <a:lnTo>
                  <a:pt x="663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59053" y="965403"/>
            <a:ext cx="480059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50">
                <a:latin typeface="Trebuchet MS"/>
                <a:cs typeface="Trebuchet MS"/>
                <a:hlinkClick r:id="rId4"/>
              </a:rPr>
              <a:t>T</a:t>
            </a:r>
            <a:r>
              <a:rPr dirty="0" sz="3600">
                <a:latin typeface="Trebuchet MS"/>
                <a:cs typeface="Trebuchet MS"/>
                <a:hlinkClick r:id="rId4"/>
              </a:rPr>
              <a:t>o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3419" y="2295144"/>
            <a:ext cx="2439924" cy="4340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53171" y="2176272"/>
            <a:ext cx="2441448" cy="43403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797808" y="4916423"/>
            <a:ext cx="2847340" cy="160020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14/ STEP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14</a:t>
            </a:r>
            <a:endParaRPr sz="1400">
              <a:latin typeface="Trebuchet MS"/>
              <a:cs typeface="Trebuchet MS"/>
            </a:endParaRPr>
          </a:p>
          <a:p>
            <a:pPr marL="92710" marR="140970">
              <a:lnSpc>
                <a:spcPct val="100000"/>
              </a:lnSpc>
              <a:buChar char="-"/>
              <a:tabLst>
                <a:tab pos="212090" algn="l"/>
              </a:tabLst>
            </a:pPr>
            <a:r>
              <a:rPr dirty="0" sz="1400" spc="-5">
                <a:latin typeface="Trebuchet MS"/>
                <a:cs typeface="Trebuchet MS"/>
              </a:rPr>
              <a:t>Selecciona aqui para ingresar </a:t>
            </a:r>
            <a:r>
              <a:rPr dirty="0" sz="1400">
                <a:latin typeface="Trebuchet MS"/>
                <a:cs typeface="Trebuchet MS"/>
              </a:rPr>
              <a:t>a  la </a:t>
            </a:r>
            <a:r>
              <a:rPr dirty="0" sz="1400" spc="-5">
                <a:latin typeface="Trebuchet MS"/>
                <a:cs typeface="Trebuchet MS"/>
              </a:rPr>
              <a:t>galleria de fotos de tu  telefono.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92710" marR="422275">
              <a:lnSpc>
                <a:spcPct val="100000"/>
              </a:lnSpc>
              <a:buChar char="-"/>
              <a:tabLst>
                <a:tab pos="212090" algn="l"/>
              </a:tabLst>
            </a:pP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Click here to access to your  photos</a:t>
            </a:r>
            <a:r>
              <a:rPr dirty="0" sz="1400" spc="-4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25">
                <a:solidFill>
                  <a:srgbClr val="202020"/>
                </a:solidFill>
                <a:latin typeface="Trebuchet MS"/>
                <a:cs typeface="Trebuchet MS"/>
              </a:rPr>
              <a:t>gallery,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6476" y="5664822"/>
            <a:ext cx="751840" cy="103505"/>
          </a:xfrm>
          <a:custGeom>
            <a:avLst/>
            <a:gdLst/>
            <a:ahLst/>
            <a:cxnLst/>
            <a:rect l="l" t="t" r="r" b="b"/>
            <a:pathLst>
              <a:path w="751839" h="103504">
                <a:moveTo>
                  <a:pt x="88646" y="0"/>
                </a:moveTo>
                <a:lnTo>
                  <a:pt x="0" y="51701"/>
                </a:lnTo>
                <a:lnTo>
                  <a:pt x="88646" y="103403"/>
                </a:lnTo>
                <a:lnTo>
                  <a:pt x="92456" y="102374"/>
                </a:lnTo>
                <a:lnTo>
                  <a:pt x="96012" y="96316"/>
                </a:lnTo>
                <a:lnTo>
                  <a:pt x="94996" y="92430"/>
                </a:lnTo>
                <a:lnTo>
                  <a:pt x="36044" y="58051"/>
                </a:lnTo>
                <a:lnTo>
                  <a:pt x="12573" y="58051"/>
                </a:lnTo>
                <a:lnTo>
                  <a:pt x="12573" y="45351"/>
                </a:lnTo>
                <a:lnTo>
                  <a:pt x="36044" y="45351"/>
                </a:lnTo>
                <a:lnTo>
                  <a:pt x="94996" y="10972"/>
                </a:lnTo>
                <a:lnTo>
                  <a:pt x="96012" y="7073"/>
                </a:lnTo>
                <a:lnTo>
                  <a:pt x="92456" y="1016"/>
                </a:lnTo>
                <a:lnTo>
                  <a:pt x="88646" y="0"/>
                </a:lnTo>
                <a:close/>
              </a:path>
              <a:path w="751839" h="103504">
                <a:moveTo>
                  <a:pt x="726684" y="51701"/>
                </a:moveTo>
                <a:lnTo>
                  <a:pt x="656844" y="92430"/>
                </a:lnTo>
                <a:lnTo>
                  <a:pt x="655828" y="96316"/>
                </a:lnTo>
                <a:lnTo>
                  <a:pt x="657606" y="99352"/>
                </a:lnTo>
                <a:lnTo>
                  <a:pt x="659257" y="102374"/>
                </a:lnTo>
                <a:lnTo>
                  <a:pt x="663194" y="103403"/>
                </a:lnTo>
                <a:lnTo>
                  <a:pt x="740952" y="58051"/>
                </a:lnTo>
                <a:lnTo>
                  <a:pt x="739267" y="58051"/>
                </a:lnTo>
                <a:lnTo>
                  <a:pt x="739267" y="57188"/>
                </a:lnTo>
                <a:lnTo>
                  <a:pt x="736092" y="57188"/>
                </a:lnTo>
                <a:lnTo>
                  <a:pt x="726684" y="51701"/>
                </a:lnTo>
                <a:close/>
              </a:path>
              <a:path w="751839" h="103504">
                <a:moveTo>
                  <a:pt x="36044" y="45351"/>
                </a:moveTo>
                <a:lnTo>
                  <a:pt x="12573" y="45351"/>
                </a:lnTo>
                <a:lnTo>
                  <a:pt x="12573" y="58051"/>
                </a:lnTo>
                <a:lnTo>
                  <a:pt x="36044" y="58051"/>
                </a:lnTo>
                <a:lnTo>
                  <a:pt x="34563" y="57188"/>
                </a:lnTo>
                <a:lnTo>
                  <a:pt x="15748" y="57188"/>
                </a:lnTo>
                <a:lnTo>
                  <a:pt x="15748" y="46215"/>
                </a:lnTo>
                <a:lnTo>
                  <a:pt x="34563" y="46215"/>
                </a:lnTo>
                <a:lnTo>
                  <a:pt x="36044" y="45351"/>
                </a:lnTo>
                <a:close/>
              </a:path>
              <a:path w="751839" h="103504">
                <a:moveTo>
                  <a:pt x="715795" y="45351"/>
                </a:moveTo>
                <a:lnTo>
                  <a:pt x="36044" y="45351"/>
                </a:lnTo>
                <a:lnTo>
                  <a:pt x="25155" y="51701"/>
                </a:lnTo>
                <a:lnTo>
                  <a:pt x="36044" y="58051"/>
                </a:lnTo>
                <a:lnTo>
                  <a:pt x="715795" y="58051"/>
                </a:lnTo>
                <a:lnTo>
                  <a:pt x="726684" y="51701"/>
                </a:lnTo>
                <a:lnTo>
                  <a:pt x="715795" y="45351"/>
                </a:lnTo>
                <a:close/>
              </a:path>
              <a:path w="751839" h="103504">
                <a:moveTo>
                  <a:pt x="740955" y="45351"/>
                </a:moveTo>
                <a:lnTo>
                  <a:pt x="739267" y="45351"/>
                </a:lnTo>
                <a:lnTo>
                  <a:pt x="739267" y="58051"/>
                </a:lnTo>
                <a:lnTo>
                  <a:pt x="740952" y="58051"/>
                </a:lnTo>
                <a:lnTo>
                  <a:pt x="751840" y="51701"/>
                </a:lnTo>
                <a:lnTo>
                  <a:pt x="740955" y="45351"/>
                </a:lnTo>
                <a:close/>
              </a:path>
              <a:path w="751839" h="103504">
                <a:moveTo>
                  <a:pt x="15748" y="46215"/>
                </a:moveTo>
                <a:lnTo>
                  <a:pt x="15748" y="57188"/>
                </a:lnTo>
                <a:lnTo>
                  <a:pt x="25155" y="51701"/>
                </a:lnTo>
                <a:lnTo>
                  <a:pt x="15748" y="46215"/>
                </a:lnTo>
                <a:close/>
              </a:path>
              <a:path w="751839" h="103504">
                <a:moveTo>
                  <a:pt x="25155" y="51701"/>
                </a:moveTo>
                <a:lnTo>
                  <a:pt x="15748" y="57188"/>
                </a:lnTo>
                <a:lnTo>
                  <a:pt x="34563" y="57188"/>
                </a:lnTo>
                <a:lnTo>
                  <a:pt x="25155" y="51701"/>
                </a:lnTo>
                <a:close/>
              </a:path>
              <a:path w="751839" h="103504">
                <a:moveTo>
                  <a:pt x="736092" y="46215"/>
                </a:moveTo>
                <a:lnTo>
                  <a:pt x="726684" y="51701"/>
                </a:lnTo>
                <a:lnTo>
                  <a:pt x="736092" y="57188"/>
                </a:lnTo>
                <a:lnTo>
                  <a:pt x="736092" y="46215"/>
                </a:lnTo>
                <a:close/>
              </a:path>
              <a:path w="751839" h="103504">
                <a:moveTo>
                  <a:pt x="739267" y="46215"/>
                </a:moveTo>
                <a:lnTo>
                  <a:pt x="736092" y="46215"/>
                </a:lnTo>
                <a:lnTo>
                  <a:pt x="736092" y="57188"/>
                </a:lnTo>
                <a:lnTo>
                  <a:pt x="739267" y="57188"/>
                </a:lnTo>
                <a:lnTo>
                  <a:pt x="739267" y="46215"/>
                </a:lnTo>
                <a:close/>
              </a:path>
              <a:path w="751839" h="103504">
                <a:moveTo>
                  <a:pt x="34563" y="46215"/>
                </a:moveTo>
                <a:lnTo>
                  <a:pt x="15748" y="46215"/>
                </a:lnTo>
                <a:lnTo>
                  <a:pt x="25155" y="51701"/>
                </a:lnTo>
                <a:lnTo>
                  <a:pt x="34563" y="46215"/>
                </a:lnTo>
                <a:close/>
              </a:path>
              <a:path w="751839" h="103504">
                <a:moveTo>
                  <a:pt x="663194" y="0"/>
                </a:moveTo>
                <a:lnTo>
                  <a:pt x="659257" y="1016"/>
                </a:lnTo>
                <a:lnTo>
                  <a:pt x="657606" y="4051"/>
                </a:lnTo>
                <a:lnTo>
                  <a:pt x="655828" y="7086"/>
                </a:lnTo>
                <a:lnTo>
                  <a:pt x="656844" y="10972"/>
                </a:lnTo>
                <a:lnTo>
                  <a:pt x="726684" y="51701"/>
                </a:lnTo>
                <a:lnTo>
                  <a:pt x="736092" y="46215"/>
                </a:lnTo>
                <a:lnTo>
                  <a:pt x="739267" y="46215"/>
                </a:lnTo>
                <a:lnTo>
                  <a:pt x="739267" y="45351"/>
                </a:lnTo>
                <a:lnTo>
                  <a:pt x="740955" y="45351"/>
                </a:lnTo>
                <a:lnTo>
                  <a:pt x="663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070603" y="2467355"/>
            <a:ext cx="2845435" cy="1815464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15/ STEP</a:t>
            </a:r>
            <a:r>
              <a:rPr dirty="0" u="heavy" sz="1400" spc="-1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15</a:t>
            </a:r>
            <a:endParaRPr sz="1400">
              <a:latin typeface="Trebuchet MS"/>
              <a:cs typeface="Trebuchet MS"/>
            </a:endParaRPr>
          </a:p>
          <a:p>
            <a:pPr marL="92075" marR="114300">
              <a:lnSpc>
                <a:spcPct val="100000"/>
              </a:lnSpc>
              <a:spcBef>
                <a:spcPts val="5"/>
              </a:spcBef>
              <a:buChar char="-"/>
              <a:tabLst>
                <a:tab pos="211454" algn="l"/>
              </a:tabLst>
            </a:pPr>
            <a:r>
              <a:rPr dirty="0" sz="1400" spc="-5">
                <a:latin typeface="Trebuchet MS"/>
                <a:cs typeface="Trebuchet MS"/>
              </a:rPr>
              <a:t>Selecciona </a:t>
            </a:r>
            <a:r>
              <a:rPr dirty="0" sz="1400">
                <a:latin typeface="Trebuchet MS"/>
                <a:cs typeface="Trebuchet MS"/>
              </a:rPr>
              <a:t>la </a:t>
            </a:r>
            <a:r>
              <a:rPr dirty="0" sz="1400" spc="-5">
                <a:latin typeface="Trebuchet MS"/>
                <a:cs typeface="Trebuchet MS"/>
              </a:rPr>
              <a:t>foto de tu  preferencia para ser </a:t>
            </a:r>
            <a:r>
              <a:rPr dirty="0" sz="1400">
                <a:latin typeface="Trebuchet MS"/>
                <a:cs typeface="Trebuchet MS"/>
              </a:rPr>
              <a:t>colocada en  </a:t>
            </a:r>
            <a:r>
              <a:rPr dirty="0" sz="1400" spc="-5">
                <a:latin typeface="Trebuchet MS"/>
                <a:cs typeface="Trebuchet MS"/>
              </a:rPr>
              <a:t>el </a:t>
            </a:r>
            <a:r>
              <a:rPr dirty="0" sz="1400">
                <a:latin typeface="Trebuchet MS"/>
                <a:cs typeface="Trebuchet MS"/>
              </a:rPr>
              <a:t>fondo </a:t>
            </a:r>
            <a:r>
              <a:rPr dirty="0" sz="1400" spc="-5">
                <a:latin typeface="Trebuchet MS"/>
                <a:cs typeface="Trebuchet MS"/>
              </a:rPr>
              <a:t>de tu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perfil.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92075" marR="302895">
              <a:lnSpc>
                <a:spcPct val="100000"/>
              </a:lnSpc>
              <a:buChar char="-"/>
              <a:tabLst>
                <a:tab pos="211454" algn="l"/>
              </a:tabLst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Select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the photo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of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your  preference to be placed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in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the  background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of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your</a:t>
            </a:r>
            <a:r>
              <a:rPr dirty="0" sz="1400" spc="-65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profile.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15911" y="3323971"/>
            <a:ext cx="821055" cy="103505"/>
          </a:xfrm>
          <a:custGeom>
            <a:avLst/>
            <a:gdLst/>
            <a:ahLst/>
            <a:cxnLst/>
            <a:rect l="l" t="t" r="r" b="b"/>
            <a:pathLst>
              <a:path w="821054" h="103504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6" y="102361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1"/>
                </a:lnTo>
                <a:lnTo>
                  <a:pt x="96012" y="7111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821054" h="103504">
                <a:moveTo>
                  <a:pt x="795437" y="51688"/>
                </a:moveTo>
                <a:lnTo>
                  <a:pt x="725551" y="92455"/>
                </a:lnTo>
                <a:lnTo>
                  <a:pt x="724535" y="96265"/>
                </a:lnTo>
                <a:lnTo>
                  <a:pt x="728091" y="102361"/>
                </a:lnTo>
                <a:lnTo>
                  <a:pt x="732028" y="103377"/>
                </a:lnTo>
                <a:lnTo>
                  <a:pt x="734949" y="101599"/>
                </a:lnTo>
                <a:lnTo>
                  <a:pt x="809656" y="58038"/>
                </a:lnTo>
                <a:lnTo>
                  <a:pt x="807974" y="58038"/>
                </a:lnTo>
                <a:lnTo>
                  <a:pt x="807974" y="57149"/>
                </a:lnTo>
                <a:lnTo>
                  <a:pt x="804799" y="57149"/>
                </a:lnTo>
                <a:lnTo>
                  <a:pt x="795437" y="51688"/>
                </a:lnTo>
                <a:close/>
              </a:path>
              <a:path w="821054" h="103504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821054" h="103504">
                <a:moveTo>
                  <a:pt x="784551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784551" y="58038"/>
                </a:lnTo>
                <a:lnTo>
                  <a:pt x="795437" y="51688"/>
                </a:lnTo>
                <a:lnTo>
                  <a:pt x="784551" y="45338"/>
                </a:lnTo>
                <a:close/>
              </a:path>
              <a:path w="821054" h="103504">
                <a:moveTo>
                  <a:pt x="809656" y="45338"/>
                </a:moveTo>
                <a:lnTo>
                  <a:pt x="807974" y="45338"/>
                </a:lnTo>
                <a:lnTo>
                  <a:pt x="807974" y="58038"/>
                </a:lnTo>
                <a:lnTo>
                  <a:pt x="809656" y="58038"/>
                </a:lnTo>
                <a:lnTo>
                  <a:pt x="820547" y="51688"/>
                </a:lnTo>
                <a:lnTo>
                  <a:pt x="809656" y="45338"/>
                </a:lnTo>
                <a:close/>
              </a:path>
              <a:path w="821054" h="103504">
                <a:moveTo>
                  <a:pt x="15748" y="46227"/>
                </a:moveTo>
                <a:lnTo>
                  <a:pt x="15748" y="57149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821054" h="103504">
                <a:moveTo>
                  <a:pt x="25109" y="51688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821054" h="103504">
                <a:moveTo>
                  <a:pt x="804799" y="46227"/>
                </a:moveTo>
                <a:lnTo>
                  <a:pt x="795437" y="51688"/>
                </a:lnTo>
                <a:lnTo>
                  <a:pt x="804799" y="57149"/>
                </a:lnTo>
                <a:lnTo>
                  <a:pt x="804799" y="46227"/>
                </a:lnTo>
                <a:close/>
              </a:path>
              <a:path w="821054" h="103504">
                <a:moveTo>
                  <a:pt x="807974" y="46227"/>
                </a:moveTo>
                <a:lnTo>
                  <a:pt x="804799" y="46227"/>
                </a:lnTo>
                <a:lnTo>
                  <a:pt x="804799" y="57149"/>
                </a:lnTo>
                <a:lnTo>
                  <a:pt x="807974" y="57149"/>
                </a:lnTo>
                <a:lnTo>
                  <a:pt x="807974" y="46227"/>
                </a:lnTo>
                <a:close/>
              </a:path>
              <a:path w="821054" h="103504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  <a:path w="821054" h="103504">
                <a:moveTo>
                  <a:pt x="732028" y="0"/>
                </a:moveTo>
                <a:lnTo>
                  <a:pt x="728091" y="1015"/>
                </a:lnTo>
                <a:lnTo>
                  <a:pt x="724535" y="7111"/>
                </a:lnTo>
                <a:lnTo>
                  <a:pt x="725551" y="10921"/>
                </a:lnTo>
                <a:lnTo>
                  <a:pt x="795437" y="51688"/>
                </a:lnTo>
                <a:lnTo>
                  <a:pt x="804799" y="46227"/>
                </a:lnTo>
                <a:lnTo>
                  <a:pt x="807974" y="46227"/>
                </a:lnTo>
                <a:lnTo>
                  <a:pt x="807974" y="45338"/>
                </a:lnTo>
                <a:lnTo>
                  <a:pt x="809656" y="45338"/>
                </a:lnTo>
                <a:lnTo>
                  <a:pt x="734949" y="1777"/>
                </a:lnTo>
                <a:lnTo>
                  <a:pt x="7320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961133" y="795908"/>
            <a:ext cx="54146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5"/>
              <a:t>INGRESA </a:t>
            </a:r>
            <a:r>
              <a:rPr dirty="0"/>
              <a:t>Y </a:t>
            </a:r>
            <a:r>
              <a:rPr dirty="0" spc="-35"/>
              <a:t>MEJORA </a:t>
            </a:r>
            <a:r>
              <a:rPr dirty="0" spc="-30"/>
              <a:t>TU</a:t>
            </a:r>
            <a:r>
              <a:rPr dirty="0" spc="-434"/>
              <a:t> </a:t>
            </a:r>
            <a:r>
              <a:rPr dirty="0" spc="-55"/>
              <a:t>PERFIL.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961133" y="1254633"/>
            <a:ext cx="445325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>
                <a:solidFill>
                  <a:srgbClr val="FD5714"/>
                </a:solidFill>
                <a:latin typeface="Segoe UI"/>
                <a:cs typeface="Segoe UI"/>
              </a:rPr>
              <a:t>MUESTRA </a:t>
            </a:r>
            <a:r>
              <a:rPr dirty="0" sz="2200" spc="-70">
                <a:solidFill>
                  <a:srgbClr val="FD5714"/>
                </a:solidFill>
                <a:latin typeface="Segoe UI"/>
                <a:cs typeface="Segoe UI"/>
              </a:rPr>
              <a:t>LO </a:t>
            </a:r>
            <a:r>
              <a:rPr dirty="0" sz="2200" spc="-40">
                <a:solidFill>
                  <a:srgbClr val="FD5714"/>
                </a:solidFill>
                <a:latin typeface="Segoe UI"/>
                <a:cs typeface="Segoe UI"/>
              </a:rPr>
              <a:t>MEJOR </a:t>
            </a:r>
            <a:r>
              <a:rPr dirty="0" sz="2200" spc="-35">
                <a:solidFill>
                  <a:srgbClr val="FD5714"/>
                </a:solidFill>
                <a:latin typeface="Segoe UI"/>
                <a:cs typeface="Segoe UI"/>
              </a:rPr>
              <a:t>DE TU</a:t>
            </a:r>
            <a:r>
              <a:rPr dirty="0" sz="2200" spc="-40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200" spc="-45">
                <a:solidFill>
                  <a:srgbClr val="FD5714"/>
                </a:solidFill>
                <a:latin typeface="Segoe UI"/>
                <a:cs typeface="Segoe UI"/>
              </a:rPr>
              <a:t>TRABAJO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22997" y="1358646"/>
            <a:ext cx="32518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0">
                <a:solidFill>
                  <a:srgbClr val="585858"/>
                </a:solidFill>
                <a:latin typeface="Segoe UI"/>
                <a:cs typeface="Segoe UI"/>
              </a:rPr>
              <a:t>LOGIN </a:t>
            </a:r>
            <a:r>
              <a:rPr dirty="0" sz="1600" spc="-50">
                <a:solidFill>
                  <a:srgbClr val="585858"/>
                </a:solidFill>
                <a:latin typeface="Segoe UI"/>
                <a:cs typeface="Segoe UI"/>
              </a:rPr>
              <a:t>AND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ENHANCE YOUR</a:t>
            </a:r>
            <a:r>
              <a:rPr dirty="0" sz="1600" spc="-22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PROFILE.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22997" y="1602486"/>
            <a:ext cx="2856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SHOW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THE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BEST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FD5714"/>
                </a:solidFill>
                <a:latin typeface="Segoe UI"/>
                <a:cs typeface="Segoe UI"/>
              </a:rPr>
              <a:t>OF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YOUR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WORK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06696" y="2086355"/>
            <a:ext cx="2578607" cy="4588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5"/>
              <a:t>INGRESA </a:t>
            </a:r>
            <a:r>
              <a:rPr dirty="0"/>
              <a:t>Y </a:t>
            </a:r>
            <a:r>
              <a:rPr dirty="0" spc="-35"/>
              <a:t>MEJORA </a:t>
            </a:r>
            <a:r>
              <a:rPr dirty="0" spc="-30"/>
              <a:t>TU</a:t>
            </a:r>
            <a:r>
              <a:rPr dirty="0" spc="-430"/>
              <a:t> </a:t>
            </a:r>
            <a:r>
              <a:rPr dirty="0" spc="-55"/>
              <a:t>PERFIL.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61133" y="1254633"/>
            <a:ext cx="44538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>
                <a:solidFill>
                  <a:srgbClr val="FD5714"/>
                </a:solidFill>
                <a:latin typeface="Segoe UI"/>
                <a:cs typeface="Segoe UI"/>
              </a:rPr>
              <a:t>MUESTRA </a:t>
            </a:r>
            <a:r>
              <a:rPr dirty="0" sz="2200" spc="-70">
                <a:solidFill>
                  <a:srgbClr val="FD5714"/>
                </a:solidFill>
                <a:latin typeface="Segoe UI"/>
                <a:cs typeface="Segoe UI"/>
              </a:rPr>
              <a:t>LO </a:t>
            </a:r>
            <a:r>
              <a:rPr dirty="0" sz="2200" spc="-40">
                <a:solidFill>
                  <a:srgbClr val="FD5714"/>
                </a:solidFill>
                <a:latin typeface="Segoe UI"/>
                <a:cs typeface="Segoe UI"/>
              </a:rPr>
              <a:t>MEJOR </a:t>
            </a:r>
            <a:r>
              <a:rPr dirty="0" sz="2200" spc="-35">
                <a:solidFill>
                  <a:srgbClr val="FD5714"/>
                </a:solidFill>
                <a:latin typeface="Segoe UI"/>
                <a:cs typeface="Segoe UI"/>
              </a:rPr>
              <a:t>DE TU</a:t>
            </a:r>
            <a:r>
              <a:rPr dirty="0" sz="2200" spc="-40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200" spc="-45">
                <a:solidFill>
                  <a:srgbClr val="FD5714"/>
                </a:solidFill>
                <a:latin typeface="Segoe UI"/>
                <a:cs typeface="Segoe UI"/>
              </a:rPr>
              <a:t>TRABAJO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22997" y="1358646"/>
            <a:ext cx="32518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0">
                <a:solidFill>
                  <a:srgbClr val="585858"/>
                </a:solidFill>
                <a:latin typeface="Segoe UI"/>
                <a:cs typeface="Segoe UI"/>
              </a:rPr>
              <a:t>LOGIN </a:t>
            </a:r>
            <a:r>
              <a:rPr dirty="0" sz="1600" spc="-50">
                <a:solidFill>
                  <a:srgbClr val="585858"/>
                </a:solidFill>
                <a:latin typeface="Segoe UI"/>
                <a:cs typeface="Segoe UI"/>
              </a:rPr>
              <a:t>AND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ENHANCE YOUR</a:t>
            </a:r>
            <a:r>
              <a:rPr dirty="0" sz="1600" spc="-22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PROFILE.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2997" y="1602486"/>
            <a:ext cx="2856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SHOW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THE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BEST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FD5714"/>
                </a:solidFill>
                <a:latin typeface="Segoe UI"/>
                <a:cs typeface="Segoe UI"/>
              </a:rPr>
              <a:t>OF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YOUR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WORK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2980" y="4858511"/>
            <a:ext cx="2845435" cy="181673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3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15/ STEP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15</a:t>
            </a:r>
            <a:endParaRPr sz="1400">
              <a:latin typeface="Trebuchet MS"/>
              <a:cs typeface="Trebuchet MS"/>
            </a:endParaRPr>
          </a:p>
          <a:p>
            <a:pPr marL="90805" marR="173355">
              <a:lnSpc>
                <a:spcPct val="100000"/>
              </a:lnSpc>
            </a:pPr>
            <a:r>
              <a:rPr dirty="0" sz="1400">
                <a:latin typeface="Trebuchet MS"/>
                <a:cs typeface="Trebuchet MS"/>
              </a:rPr>
              <a:t>- El </a:t>
            </a:r>
            <a:r>
              <a:rPr dirty="0" sz="1400" spc="-5">
                <a:latin typeface="Trebuchet MS"/>
                <a:cs typeface="Trebuchet MS"/>
              </a:rPr>
              <a:t>mensaje verde indica que </a:t>
            </a:r>
            <a:r>
              <a:rPr dirty="0" sz="1400" spc="5">
                <a:latin typeface="Trebuchet MS"/>
                <a:cs typeface="Trebuchet MS"/>
              </a:rPr>
              <a:t>la  </a:t>
            </a:r>
            <a:r>
              <a:rPr dirty="0" sz="1400">
                <a:latin typeface="Trebuchet MS"/>
                <a:cs typeface="Trebuchet MS"/>
              </a:rPr>
              <a:t>foto </a:t>
            </a:r>
            <a:r>
              <a:rPr dirty="0" sz="1400" spc="-5">
                <a:latin typeface="Trebuchet MS"/>
                <a:cs typeface="Trebuchet MS"/>
              </a:rPr>
              <a:t>seleccionada fue cargada  correctamente.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90805" marR="229870">
              <a:lnSpc>
                <a:spcPct val="100000"/>
              </a:lnSpc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This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message indicates that the  selected photo was loaded  </a:t>
            </a:r>
            <a:r>
              <a:rPr dirty="0" sz="1400" spc="-20">
                <a:solidFill>
                  <a:srgbClr val="202020"/>
                </a:solidFill>
                <a:latin typeface="Trebuchet MS"/>
                <a:cs typeface="Trebuchet MS"/>
              </a:rPr>
              <a:t>correctly.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67911" y="6228702"/>
            <a:ext cx="1061720" cy="103505"/>
          </a:xfrm>
          <a:custGeom>
            <a:avLst/>
            <a:gdLst/>
            <a:ahLst/>
            <a:cxnLst/>
            <a:rect l="l" t="t" r="r" b="b"/>
            <a:pathLst>
              <a:path w="1061720" h="103504">
                <a:moveTo>
                  <a:pt x="88646" y="0"/>
                </a:moveTo>
                <a:lnTo>
                  <a:pt x="0" y="51701"/>
                </a:lnTo>
                <a:lnTo>
                  <a:pt x="88646" y="103403"/>
                </a:lnTo>
                <a:lnTo>
                  <a:pt x="92456" y="102374"/>
                </a:lnTo>
                <a:lnTo>
                  <a:pt x="96012" y="96316"/>
                </a:lnTo>
                <a:lnTo>
                  <a:pt x="94996" y="92430"/>
                </a:lnTo>
                <a:lnTo>
                  <a:pt x="36044" y="58051"/>
                </a:lnTo>
                <a:lnTo>
                  <a:pt x="12573" y="58051"/>
                </a:lnTo>
                <a:lnTo>
                  <a:pt x="12573" y="45351"/>
                </a:lnTo>
                <a:lnTo>
                  <a:pt x="36044" y="45351"/>
                </a:lnTo>
                <a:lnTo>
                  <a:pt x="94996" y="10972"/>
                </a:lnTo>
                <a:lnTo>
                  <a:pt x="96012" y="7073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1061720" h="103504">
                <a:moveTo>
                  <a:pt x="1036058" y="51701"/>
                </a:moveTo>
                <a:lnTo>
                  <a:pt x="969264" y="90665"/>
                </a:lnTo>
                <a:lnTo>
                  <a:pt x="966343" y="92430"/>
                </a:lnTo>
                <a:lnTo>
                  <a:pt x="965327" y="96316"/>
                </a:lnTo>
                <a:lnTo>
                  <a:pt x="966978" y="99352"/>
                </a:lnTo>
                <a:lnTo>
                  <a:pt x="968756" y="102374"/>
                </a:lnTo>
                <a:lnTo>
                  <a:pt x="972693" y="103403"/>
                </a:lnTo>
                <a:lnTo>
                  <a:pt x="1050451" y="58051"/>
                </a:lnTo>
                <a:lnTo>
                  <a:pt x="1048766" y="58051"/>
                </a:lnTo>
                <a:lnTo>
                  <a:pt x="1048766" y="57188"/>
                </a:lnTo>
                <a:lnTo>
                  <a:pt x="1045464" y="57188"/>
                </a:lnTo>
                <a:lnTo>
                  <a:pt x="1036058" y="51701"/>
                </a:lnTo>
                <a:close/>
              </a:path>
              <a:path w="1061720" h="103504">
                <a:moveTo>
                  <a:pt x="36044" y="45351"/>
                </a:moveTo>
                <a:lnTo>
                  <a:pt x="12573" y="45351"/>
                </a:lnTo>
                <a:lnTo>
                  <a:pt x="12573" y="58051"/>
                </a:lnTo>
                <a:lnTo>
                  <a:pt x="36044" y="58051"/>
                </a:lnTo>
                <a:lnTo>
                  <a:pt x="34563" y="57188"/>
                </a:lnTo>
                <a:lnTo>
                  <a:pt x="15748" y="57188"/>
                </a:lnTo>
                <a:lnTo>
                  <a:pt x="15748" y="46215"/>
                </a:lnTo>
                <a:lnTo>
                  <a:pt x="34563" y="46215"/>
                </a:lnTo>
                <a:lnTo>
                  <a:pt x="36044" y="45351"/>
                </a:lnTo>
                <a:close/>
              </a:path>
              <a:path w="1061720" h="103504">
                <a:moveTo>
                  <a:pt x="1025173" y="45351"/>
                </a:moveTo>
                <a:lnTo>
                  <a:pt x="36044" y="45351"/>
                </a:lnTo>
                <a:lnTo>
                  <a:pt x="25155" y="51701"/>
                </a:lnTo>
                <a:lnTo>
                  <a:pt x="36044" y="58051"/>
                </a:lnTo>
                <a:lnTo>
                  <a:pt x="1025173" y="58051"/>
                </a:lnTo>
                <a:lnTo>
                  <a:pt x="1036058" y="51701"/>
                </a:lnTo>
                <a:lnTo>
                  <a:pt x="1025173" y="45351"/>
                </a:lnTo>
                <a:close/>
              </a:path>
              <a:path w="1061720" h="103504">
                <a:moveTo>
                  <a:pt x="1050454" y="45351"/>
                </a:moveTo>
                <a:lnTo>
                  <a:pt x="1048766" y="45351"/>
                </a:lnTo>
                <a:lnTo>
                  <a:pt x="1048766" y="58051"/>
                </a:lnTo>
                <a:lnTo>
                  <a:pt x="1050451" y="58051"/>
                </a:lnTo>
                <a:lnTo>
                  <a:pt x="1061339" y="51701"/>
                </a:lnTo>
                <a:lnTo>
                  <a:pt x="1050454" y="45351"/>
                </a:lnTo>
                <a:close/>
              </a:path>
              <a:path w="1061720" h="103504">
                <a:moveTo>
                  <a:pt x="15748" y="46215"/>
                </a:moveTo>
                <a:lnTo>
                  <a:pt x="15748" y="57188"/>
                </a:lnTo>
                <a:lnTo>
                  <a:pt x="25155" y="51701"/>
                </a:lnTo>
                <a:lnTo>
                  <a:pt x="15748" y="46215"/>
                </a:lnTo>
                <a:close/>
              </a:path>
              <a:path w="1061720" h="103504">
                <a:moveTo>
                  <a:pt x="25155" y="51701"/>
                </a:moveTo>
                <a:lnTo>
                  <a:pt x="15748" y="57188"/>
                </a:lnTo>
                <a:lnTo>
                  <a:pt x="34563" y="57188"/>
                </a:lnTo>
                <a:lnTo>
                  <a:pt x="25155" y="51701"/>
                </a:lnTo>
                <a:close/>
              </a:path>
              <a:path w="1061720" h="103504">
                <a:moveTo>
                  <a:pt x="1045464" y="46215"/>
                </a:moveTo>
                <a:lnTo>
                  <a:pt x="1036058" y="51701"/>
                </a:lnTo>
                <a:lnTo>
                  <a:pt x="1045464" y="57188"/>
                </a:lnTo>
                <a:lnTo>
                  <a:pt x="1045464" y="46215"/>
                </a:lnTo>
                <a:close/>
              </a:path>
              <a:path w="1061720" h="103504">
                <a:moveTo>
                  <a:pt x="1048766" y="46215"/>
                </a:moveTo>
                <a:lnTo>
                  <a:pt x="1045464" y="46215"/>
                </a:lnTo>
                <a:lnTo>
                  <a:pt x="1045464" y="57188"/>
                </a:lnTo>
                <a:lnTo>
                  <a:pt x="1048766" y="57188"/>
                </a:lnTo>
                <a:lnTo>
                  <a:pt x="1048766" y="46215"/>
                </a:lnTo>
                <a:close/>
              </a:path>
              <a:path w="1061720" h="103504">
                <a:moveTo>
                  <a:pt x="34563" y="46215"/>
                </a:moveTo>
                <a:lnTo>
                  <a:pt x="15748" y="46215"/>
                </a:lnTo>
                <a:lnTo>
                  <a:pt x="25155" y="51701"/>
                </a:lnTo>
                <a:lnTo>
                  <a:pt x="34563" y="46215"/>
                </a:lnTo>
                <a:close/>
              </a:path>
              <a:path w="1061720" h="103504">
                <a:moveTo>
                  <a:pt x="972693" y="0"/>
                </a:moveTo>
                <a:lnTo>
                  <a:pt x="968756" y="1015"/>
                </a:lnTo>
                <a:lnTo>
                  <a:pt x="966978" y="4051"/>
                </a:lnTo>
                <a:lnTo>
                  <a:pt x="965327" y="7086"/>
                </a:lnTo>
                <a:lnTo>
                  <a:pt x="966343" y="10972"/>
                </a:lnTo>
                <a:lnTo>
                  <a:pt x="969264" y="12738"/>
                </a:lnTo>
                <a:lnTo>
                  <a:pt x="1036058" y="51701"/>
                </a:lnTo>
                <a:lnTo>
                  <a:pt x="1045464" y="46215"/>
                </a:lnTo>
                <a:lnTo>
                  <a:pt x="1048766" y="46215"/>
                </a:lnTo>
                <a:lnTo>
                  <a:pt x="1048766" y="45351"/>
                </a:lnTo>
                <a:lnTo>
                  <a:pt x="1050454" y="45351"/>
                </a:lnTo>
                <a:lnTo>
                  <a:pt x="9726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3786" y="2394965"/>
            <a:ext cx="4928235" cy="199008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70585" marR="5080" indent="-858519">
              <a:lnSpc>
                <a:spcPct val="134300"/>
              </a:lnSpc>
              <a:spcBef>
                <a:spcPts val="100"/>
              </a:spcBef>
            </a:pPr>
            <a:r>
              <a:rPr dirty="0" sz="4800" spc="-50"/>
              <a:t>GUIA </a:t>
            </a:r>
            <a:r>
              <a:rPr dirty="0" sz="4800" spc="-140"/>
              <a:t>PARA </a:t>
            </a:r>
            <a:r>
              <a:rPr dirty="0" sz="4800" spc="-45"/>
              <a:t>IOS  </a:t>
            </a:r>
            <a:r>
              <a:rPr dirty="0" sz="4800" spc="-55"/>
              <a:t>GUIDE </a:t>
            </a:r>
            <a:r>
              <a:rPr dirty="0" sz="4800" spc="-45"/>
              <a:t>FOR</a:t>
            </a:r>
            <a:r>
              <a:rPr dirty="0" sz="4800" spc="-250"/>
              <a:t> </a:t>
            </a:r>
            <a:r>
              <a:rPr dirty="0" sz="4800" spc="-45"/>
              <a:t>IOS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7737347" y="2639567"/>
            <a:ext cx="2570988" cy="2569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06723" y="2014727"/>
            <a:ext cx="2636520" cy="468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53783" y="2014727"/>
            <a:ext cx="2636520" cy="468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6388" y="2354579"/>
            <a:ext cx="2845435" cy="138557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16/ STEP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16</a:t>
            </a:r>
            <a:endParaRPr sz="1400">
              <a:latin typeface="Trebuchet MS"/>
              <a:cs typeface="Trebuchet MS"/>
            </a:endParaRPr>
          </a:p>
          <a:p>
            <a:pPr marL="90805" marR="243204">
              <a:lnSpc>
                <a:spcPct val="100000"/>
              </a:lnSpc>
            </a:pPr>
            <a:r>
              <a:rPr dirty="0" sz="1400">
                <a:latin typeface="Trebuchet MS"/>
                <a:cs typeface="Trebuchet MS"/>
              </a:rPr>
              <a:t>- </a:t>
            </a:r>
            <a:r>
              <a:rPr dirty="0" sz="1400" spc="-5">
                <a:latin typeface="Trebuchet MS"/>
                <a:cs typeface="Trebuchet MS"/>
              </a:rPr>
              <a:t>Chequea que </a:t>
            </a:r>
            <a:r>
              <a:rPr dirty="0" sz="1400">
                <a:latin typeface="Trebuchet MS"/>
                <a:cs typeface="Trebuchet MS"/>
              </a:rPr>
              <a:t>la </a:t>
            </a:r>
            <a:r>
              <a:rPr dirty="0" sz="1400" spc="-5">
                <a:latin typeface="Trebuchet MS"/>
                <a:cs typeface="Trebuchet MS"/>
              </a:rPr>
              <a:t>foto aparezca  </a:t>
            </a:r>
            <a:r>
              <a:rPr dirty="0" sz="1400">
                <a:latin typeface="Trebuchet MS"/>
                <a:cs typeface="Trebuchet MS"/>
              </a:rPr>
              <a:t>en </a:t>
            </a:r>
            <a:r>
              <a:rPr dirty="0" sz="1400" spc="-5">
                <a:latin typeface="Trebuchet MS"/>
                <a:cs typeface="Trebuchet MS"/>
              </a:rPr>
              <a:t>tu</a:t>
            </a:r>
            <a:r>
              <a:rPr dirty="0" sz="1400" spc="-30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cover.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90805" marR="409575">
              <a:lnSpc>
                <a:spcPct val="100000"/>
              </a:lnSpc>
            </a:pP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-Check the photo is shown</a:t>
            </a:r>
            <a:r>
              <a:rPr dirty="0" sz="1400" spc="-95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on 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your</a:t>
            </a:r>
            <a:r>
              <a:rPr dirty="0" sz="1400" spc="-1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35">
                <a:solidFill>
                  <a:srgbClr val="202020"/>
                </a:solidFill>
                <a:latin typeface="Trebuchet MS"/>
                <a:cs typeface="Trebuchet MS"/>
              </a:rPr>
              <a:t>cover.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01695" y="3002407"/>
            <a:ext cx="1061720" cy="103505"/>
          </a:xfrm>
          <a:custGeom>
            <a:avLst/>
            <a:gdLst/>
            <a:ahLst/>
            <a:cxnLst/>
            <a:rect l="l" t="t" r="r" b="b"/>
            <a:pathLst>
              <a:path w="1061720" h="103505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6" y="102361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1"/>
                </a:lnTo>
                <a:lnTo>
                  <a:pt x="96012" y="7111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1061720" h="103505">
                <a:moveTo>
                  <a:pt x="1036102" y="51688"/>
                </a:moveTo>
                <a:lnTo>
                  <a:pt x="969264" y="90677"/>
                </a:lnTo>
                <a:lnTo>
                  <a:pt x="966343" y="92455"/>
                </a:lnTo>
                <a:lnTo>
                  <a:pt x="965327" y="96265"/>
                </a:lnTo>
                <a:lnTo>
                  <a:pt x="966978" y="99313"/>
                </a:lnTo>
                <a:lnTo>
                  <a:pt x="968756" y="102361"/>
                </a:lnTo>
                <a:lnTo>
                  <a:pt x="972693" y="103377"/>
                </a:lnTo>
                <a:lnTo>
                  <a:pt x="1050448" y="58038"/>
                </a:lnTo>
                <a:lnTo>
                  <a:pt x="1048766" y="58038"/>
                </a:lnTo>
                <a:lnTo>
                  <a:pt x="1048766" y="57149"/>
                </a:lnTo>
                <a:lnTo>
                  <a:pt x="1045464" y="57149"/>
                </a:lnTo>
                <a:lnTo>
                  <a:pt x="1036102" y="51688"/>
                </a:lnTo>
                <a:close/>
              </a:path>
              <a:path w="1061720" h="103505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1061720" h="103505">
                <a:moveTo>
                  <a:pt x="1025216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1025216" y="58038"/>
                </a:lnTo>
                <a:lnTo>
                  <a:pt x="1036102" y="51688"/>
                </a:lnTo>
                <a:lnTo>
                  <a:pt x="1025216" y="45338"/>
                </a:lnTo>
                <a:close/>
              </a:path>
              <a:path w="1061720" h="103505">
                <a:moveTo>
                  <a:pt x="1050448" y="45338"/>
                </a:moveTo>
                <a:lnTo>
                  <a:pt x="1048766" y="45338"/>
                </a:lnTo>
                <a:lnTo>
                  <a:pt x="1048766" y="58038"/>
                </a:lnTo>
                <a:lnTo>
                  <a:pt x="1050448" y="58038"/>
                </a:lnTo>
                <a:lnTo>
                  <a:pt x="1061339" y="51688"/>
                </a:lnTo>
                <a:lnTo>
                  <a:pt x="1050448" y="45338"/>
                </a:lnTo>
                <a:close/>
              </a:path>
              <a:path w="1061720" h="103505">
                <a:moveTo>
                  <a:pt x="15748" y="46227"/>
                </a:moveTo>
                <a:lnTo>
                  <a:pt x="15748" y="57149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1061720" h="103505">
                <a:moveTo>
                  <a:pt x="25109" y="51688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1061720" h="103505">
                <a:moveTo>
                  <a:pt x="1045464" y="46227"/>
                </a:moveTo>
                <a:lnTo>
                  <a:pt x="1036102" y="51688"/>
                </a:lnTo>
                <a:lnTo>
                  <a:pt x="1045464" y="57149"/>
                </a:lnTo>
                <a:lnTo>
                  <a:pt x="1045464" y="46227"/>
                </a:lnTo>
                <a:close/>
              </a:path>
              <a:path w="1061720" h="103505">
                <a:moveTo>
                  <a:pt x="1048766" y="46227"/>
                </a:moveTo>
                <a:lnTo>
                  <a:pt x="1045464" y="46227"/>
                </a:lnTo>
                <a:lnTo>
                  <a:pt x="1045464" y="57149"/>
                </a:lnTo>
                <a:lnTo>
                  <a:pt x="1048766" y="57149"/>
                </a:lnTo>
                <a:lnTo>
                  <a:pt x="1048766" y="46227"/>
                </a:lnTo>
                <a:close/>
              </a:path>
              <a:path w="1061720" h="103505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  <a:path w="1061720" h="103505">
                <a:moveTo>
                  <a:pt x="972693" y="0"/>
                </a:moveTo>
                <a:lnTo>
                  <a:pt x="968756" y="1015"/>
                </a:lnTo>
                <a:lnTo>
                  <a:pt x="966978" y="4063"/>
                </a:lnTo>
                <a:lnTo>
                  <a:pt x="965327" y="7111"/>
                </a:lnTo>
                <a:lnTo>
                  <a:pt x="966343" y="10921"/>
                </a:lnTo>
                <a:lnTo>
                  <a:pt x="969264" y="12699"/>
                </a:lnTo>
                <a:lnTo>
                  <a:pt x="1036102" y="51688"/>
                </a:lnTo>
                <a:lnTo>
                  <a:pt x="1045464" y="46227"/>
                </a:lnTo>
                <a:lnTo>
                  <a:pt x="1048766" y="46227"/>
                </a:lnTo>
                <a:lnTo>
                  <a:pt x="1048766" y="45338"/>
                </a:lnTo>
                <a:lnTo>
                  <a:pt x="1050448" y="45338"/>
                </a:lnTo>
                <a:lnTo>
                  <a:pt x="9726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9352" y="4346447"/>
            <a:ext cx="2847340" cy="138557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17/ STEP</a:t>
            </a:r>
            <a:r>
              <a:rPr dirty="0" u="heavy" sz="1400" spc="-1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17</a:t>
            </a:r>
            <a:endParaRPr sz="1400">
              <a:latin typeface="Trebuchet MS"/>
              <a:cs typeface="Trebuchet MS"/>
            </a:endParaRPr>
          </a:p>
          <a:p>
            <a:pPr marL="91440" marR="150495">
              <a:lnSpc>
                <a:spcPct val="100000"/>
              </a:lnSpc>
              <a:buChar char="-"/>
              <a:tabLst>
                <a:tab pos="211454" algn="l"/>
              </a:tabLst>
            </a:pPr>
            <a:r>
              <a:rPr dirty="0" sz="1400" spc="-5">
                <a:latin typeface="Trebuchet MS"/>
                <a:cs typeface="Trebuchet MS"/>
              </a:rPr>
              <a:t>Selecciona aca para cambiar </a:t>
            </a:r>
            <a:r>
              <a:rPr dirty="0" sz="1400">
                <a:latin typeface="Trebuchet MS"/>
                <a:cs typeface="Trebuchet MS"/>
              </a:rPr>
              <a:t>la  </a:t>
            </a:r>
            <a:r>
              <a:rPr dirty="0" sz="1400" spc="-5">
                <a:latin typeface="Trebuchet MS"/>
                <a:cs typeface="Trebuchet MS"/>
              </a:rPr>
              <a:t>foto del</a:t>
            </a:r>
            <a:r>
              <a:rPr dirty="0" sz="1400" spc="-2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perfil.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91440" marR="572770">
              <a:lnSpc>
                <a:spcPct val="100000"/>
              </a:lnSpc>
              <a:buChar char="-"/>
              <a:tabLst>
                <a:tab pos="211454" algn="l"/>
              </a:tabLst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Select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here to change</a:t>
            </a:r>
            <a:r>
              <a:rPr dirty="0" sz="1400" spc="-11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the  profile</a:t>
            </a:r>
            <a:r>
              <a:rPr dirty="0" sz="1400" spc="-2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picture.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96183" y="4988178"/>
            <a:ext cx="704215" cy="103505"/>
          </a:xfrm>
          <a:custGeom>
            <a:avLst/>
            <a:gdLst/>
            <a:ahLst/>
            <a:cxnLst/>
            <a:rect l="l" t="t" r="r" b="b"/>
            <a:pathLst>
              <a:path w="704214" h="103504">
                <a:moveTo>
                  <a:pt x="88646" y="0"/>
                </a:moveTo>
                <a:lnTo>
                  <a:pt x="0" y="51689"/>
                </a:lnTo>
                <a:lnTo>
                  <a:pt x="88646" y="103378"/>
                </a:lnTo>
                <a:lnTo>
                  <a:pt x="92456" y="102362"/>
                </a:lnTo>
                <a:lnTo>
                  <a:pt x="96012" y="96266"/>
                </a:lnTo>
                <a:lnTo>
                  <a:pt x="94996" y="92456"/>
                </a:lnTo>
                <a:lnTo>
                  <a:pt x="35995" y="58039"/>
                </a:lnTo>
                <a:lnTo>
                  <a:pt x="12573" y="58039"/>
                </a:lnTo>
                <a:lnTo>
                  <a:pt x="12573" y="45339"/>
                </a:lnTo>
                <a:lnTo>
                  <a:pt x="35995" y="45339"/>
                </a:lnTo>
                <a:lnTo>
                  <a:pt x="94996" y="10922"/>
                </a:lnTo>
                <a:lnTo>
                  <a:pt x="96012" y="7112"/>
                </a:lnTo>
                <a:lnTo>
                  <a:pt x="92456" y="1016"/>
                </a:lnTo>
                <a:lnTo>
                  <a:pt x="88646" y="0"/>
                </a:lnTo>
                <a:close/>
              </a:path>
              <a:path w="704214" h="103504">
                <a:moveTo>
                  <a:pt x="678851" y="51689"/>
                </a:moveTo>
                <a:lnTo>
                  <a:pt x="608965" y="92456"/>
                </a:lnTo>
                <a:lnTo>
                  <a:pt x="607949" y="96266"/>
                </a:lnTo>
                <a:lnTo>
                  <a:pt x="611505" y="102362"/>
                </a:lnTo>
                <a:lnTo>
                  <a:pt x="615315" y="103378"/>
                </a:lnTo>
                <a:lnTo>
                  <a:pt x="693070" y="58039"/>
                </a:lnTo>
                <a:lnTo>
                  <a:pt x="691388" y="58039"/>
                </a:lnTo>
                <a:lnTo>
                  <a:pt x="691388" y="57150"/>
                </a:lnTo>
                <a:lnTo>
                  <a:pt x="688213" y="57150"/>
                </a:lnTo>
                <a:lnTo>
                  <a:pt x="678851" y="51689"/>
                </a:lnTo>
                <a:close/>
              </a:path>
              <a:path w="704214" h="103504">
                <a:moveTo>
                  <a:pt x="35995" y="45339"/>
                </a:moveTo>
                <a:lnTo>
                  <a:pt x="12573" y="45339"/>
                </a:lnTo>
                <a:lnTo>
                  <a:pt x="12573" y="58039"/>
                </a:lnTo>
                <a:lnTo>
                  <a:pt x="35995" y="58039"/>
                </a:lnTo>
                <a:lnTo>
                  <a:pt x="34471" y="57150"/>
                </a:lnTo>
                <a:lnTo>
                  <a:pt x="15748" y="57150"/>
                </a:lnTo>
                <a:lnTo>
                  <a:pt x="15748" y="46228"/>
                </a:lnTo>
                <a:lnTo>
                  <a:pt x="34471" y="46228"/>
                </a:lnTo>
                <a:lnTo>
                  <a:pt x="35995" y="45339"/>
                </a:lnTo>
                <a:close/>
              </a:path>
              <a:path w="704214" h="103504">
                <a:moveTo>
                  <a:pt x="667965" y="45339"/>
                </a:moveTo>
                <a:lnTo>
                  <a:pt x="35995" y="45339"/>
                </a:lnTo>
                <a:lnTo>
                  <a:pt x="25109" y="51689"/>
                </a:lnTo>
                <a:lnTo>
                  <a:pt x="35995" y="58039"/>
                </a:lnTo>
                <a:lnTo>
                  <a:pt x="667965" y="58039"/>
                </a:lnTo>
                <a:lnTo>
                  <a:pt x="678851" y="51689"/>
                </a:lnTo>
                <a:lnTo>
                  <a:pt x="667965" y="45339"/>
                </a:lnTo>
                <a:close/>
              </a:path>
              <a:path w="704214" h="103504">
                <a:moveTo>
                  <a:pt x="693070" y="45339"/>
                </a:moveTo>
                <a:lnTo>
                  <a:pt x="691388" y="45339"/>
                </a:lnTo>
                <a:lnTo>
                  <a:pt x="691388" y="58039"/>
                </a:lnTo>
                <a:lnTo>
                  <a:pt x="693070" y="58039"/>
                </a:lnTo>
                <a:lnTo>
                  <a:pt x="703961" y="51689"/>
                </a:lnTo>
                <a:lnTo>
                  <a:pt x="693070" y="45339"/>
                </a:lnTo>
                <a:close/>
              </a:path>
              <a:path w="704214" h="103504">
                <a:moveTo>
                  <a:pt x="15748" y="46228"/>
                </a:moveTo>
                <a:lnTo>
                  <a:pt x="15748" y="57150"/>
                </a:lnTo>
                <a:lnTo>
                  <a:pt x="25109" y="51689"/>
                </a:lnTo>
                <a:lnTo>
                  <a:pt x="15748" y="46228"/>
                </a:lnTo>
                <a:close/>
              </a:path>
              <a:path w="704214" h="103504">
                <a:moveTo>
                  <a:pt x="25109" y="51689"/>
                </a:moveTo>
                <a:lnTo>
                  <a:pt x="15748" y="57150"/>
                </a:lnTo>
                <a:lnTo>
                  <a:pt x="34471" y="57150"/>
                </a:lnTo>
                <a:lnTo>
                  <a:pt x="25109" y="51689"/>
                </a:lnTo>
                <a:close/>
              </a:path>
              <a:path w="704214" h="103504">
                <a:moveTo>
                  <a:pt x="688213" y="46228"/>
                </a:moveTo>
                <a:lnTo>
                  <a:pt x="678851" y="51689"/>
                </a:lnTo>
                <a:lnTo>
                  <a:pt x="688213" y="57150"/>
                </a:lnTo>
                <a:lnTo>
                  <a:pt x="688213" y="46228"/>
                </a:lnTo>
                <a:close/>
              </a:path>
              <a:path w="704214" h="103504">
                <a:moveTo>
                  <a:pt x="691388" y="46228"/>
                </a:moveTo>
                <a:lnTo>
                  <a:pt x="688213" y="46228"/>
                </a:lnTo>
                <a:lnTo>
                  <a:pt x="688213" y="57150"/>
                </a:lnTo>
                <a:lnTo>
                  <a:pt x="691388" y="57150"/>
                </a:lnTo>
                <a:lnTo>
                  <a:pt x="691388" y="46228"/>
                </a:lnTo>
                <a:close/>
              </a:path>
              <a:path w="704214" h="103504">
                <a:moveTo>
                  <a:pt x="34471" y="46228"/>
                </a:moveTo>
                <a:lnTo>
                  <a:pt x="15748" y="46228"/>
                </a:lnTo>
                <a:lnTo>
                  <a:pt x="25109" y="51689"/>
                </a:lnTo>
                <a:lnTo>
                  <a:pt x="34471" y="46228"/>
                </a:lnTo>
                <a:close/>
              </a:path>
              <a:path w="704214" h="103504">
                <a:moveTo>
                  <a:pt x="615315" y="0"/>
                </a:moveTo>
                <a:lnTo>
                  <a:pt x="611505" y="1016"/>
                </a:lnTo>
                <a:lnTo>
                  <a:pt x="607949" y="7112"/>
                </a:lnTo>
                <a:lnTo>
                  <a:pt x="608965" y="10922"/>
                </a:lnTo>
                <a:lnTo>
                  <a:pt x="678851" y="51689"/>
                </a:lnTo>
                <a:lnTo>
                  <a:pt x="688213" y="46228"/>
                </a:lnTo>
                <a:lnTo>
                  <a:pt x="691388" y="46228"/>
                </a:lnTo>
                <a:lnTo>
                  <a:pt x="691388" y="45339"/>
                </a:lnTo>
                <a:lnTo>
                  <a:pt x="693070" y="45339"/>
                </a:lnTo>
                <a:lnTo>
                  <a:pt x="6153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913619" y="5362955"/>
            <a:ext cx="1941830" cy="73787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18/ STEP</a:t>
            </a:r>
            <a:r>
              <a:rPr dirty="0" u="heavy" sz="1400" spc="-6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18</a:t>
            </a:r>
            <a:endParaRPr sz="1400">
              <a:latin typeface="Trebuchet MS"/>
              <a:cs typeface="Trebuchet MS"/>
            </a:endParaRPr>
          </a:p>
          <a:p>
            <a:pPr marL="211454" indent="-118745">
              <a:lnSpc>
                <a:spcPct val="100000"/>
              </a:lnSpc>
              <a:buChar char="-"/>
              <a:tabLst>
                <a:tab pos="212090" algn="l"/>
              </a:tabLst>
            </a:pPr>
            <a:r>
              <a:rPr dirty="0" sz="1400" spc="-5">
                <a:latin typeface="Trebuchet MS"/>
                <a:cs typeface="Trebuchet MS"/>
              </a:rPr>
              <a:t>Selecciona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aca</a:t>
            </a:r>
            <a:endParaRPr sz="1400">
              <a:latin typeface="Trebuchet MS"/>
              <a:cs typeface="Trebuchet MS"/>
            </a:endParaRPr>
          </a:p>
          <a:p>
            <a:pPr marL="211454" indent="-118745">
              <a:lnSpc>
                <a:spcPct val="100000"/>
              </a:lnSpc>
              <a:buChar char="-"/>
              <a:tabLst>
                <a:tab pos="212090" algn="l"/>
              </a:tabLst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Select</a:t>
            </a:r>
            <a:r>
              <a:rPr dirty="0" sz="1400" spc="-3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here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638031" y="5680062"/>
            <a:ext cx="1276350" cy="103505"/>
          </a:xfrm>
          <a:custGeom>
            <a:avLst/>
            <a:gdLst/>
            <a:ahLst/>
            <a:cxnLst/>
            <a:rect l="l" t="t" r="r" b="b"/>
            <a:pathLst>
              <a:path w="1276350" h="103504">
                <a:moveTo>
                  <a:pt x="88646" y="0"/>
                </a:moveTo>
                <a:lnTo>
                  <a:pt x="0" y="51701"/>
                </a:lnTo>
                <a:lnTo>
                  <a:pt x="88646" y="103403"/>
                </a:lnTo>
                <a:lnTo>
                  <a:pt x="92456" y="102374"/>
                </a:lnTo>
                <a:lnTo>
                  <a:pt x="96012" y="96316"/>
                </a:lnTo>
                <a:lnTo>
                  <a:pt x="94996" y="92430"/>
                </a:lnTo>
                <a:lnTo>
                  <a:pt x="36044" y="58051"/>
                </a:lnTo>
                <a:lnTo>
                  <a:pt x="12573" y="58051"/>
                </a:lnTo>
                <a:lnTo>
                  <a:pt x="12573" y="45351"/>
                </a:lnTo>
                <a:lnTo>
                  <a:pt x="36044" y="45351"/>
                </a:lnTo>
                <a:lnTo>
                  <a:pt x="94996" y="10972"/>
                </a:lnTo>
                <a:lnTo>
                  <a:pt x="96012" y="7073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1276350" h="103504">
                <a:moveTo>
                  <a:pt x="1250815" y="51701"/>
                </a:moveTo>
                <a:lnTo>
                  <a:pt x="1184021" y="90665"/>
                </a:lnTo>
                <a:lnTo>
                  <a:pt x="1181100" y="92430"/>
                </a:lnTo>
                <a:lnTo>
                  <a:pt x="1179957" y="96316"/>
                </a:lnTo>
                <a:lnTo>
                  <a:pt x="1183513" y="102374"/>
                </a:lnTo>
                <a:lnTo>
                  <a:pt x="1187450" y="103403"/>
                </a:lnTo>
                <a:lnTo>
                  <a:pt x="1265208" y="58051"/>
                </a:lnTo>
                <a:lnTo>
                  <a:pt x="1263523" y="58051"/>
                </a:lnTo>
                <a:lnTo>
                  <a:pt x="1263523" y="57188"/>
                </a:lnTo>
                <a:lnTo>
                  <a:pt x="1260221" y="57188"/>
                </a:lnTo>
                <a:lnTo>
                  <a:pt x="1250815" y="51701"/>
                </a:lnTo>
                <a:close/>
              </a:path>
              <a:path w="1276350" h="103504">
                <a:moveTo>
                  <a:pt x="36044" y="45351"/>
                </a:moveTo>
                <a:lnTo>
                  <a:pt x="12573" y="45351"/>
                </a:lnTo>
                <a:lnTo>
                  <a:pt x="12573" y="58051"/>
                </a:lnTo>
                <a:lnTo>
                  <a:pt x="36044" y="58051"/>
                </a:lnTo>
                <a:lnTo>
                  <a:pt x="34563" y="57188"/>
                </a:lnTo>
                <a:lnTo>
                  <a:pt x="15748" y="57188"/>
                </a:lnTo>
                <a:lnTo>
                  <a:pt x="15748" y="46215"/>
                </a:lnTo>
                <a:lnTo>
                  <a:pt x="34563" y="46215"/>
                </a:lnTo>
                <a:lnTo>
                  <a:pt x="36044" y="45351"/>
                </a:lnTo>
                <a:close/>
              </a:path>
              <a:path w="1276350" h="103504">
                <a:moveTo>
                  <a:pt x="1239930" y="45351"/>
                </a:moveTo>
                <a:lnTo>
                  <a:pt x="36044" y="45351"/>
                </a:lnTo>
                <a:lnTo>
                  <a:pt x="25155" y="51701"/>
                </a:lnTo>
                <a:lnTo>
                  <a:pt x="36044" y="58051"/>
                </a:lnTo>
                <a:lnTo>
                  <a:pt x="1239930" y="58051"/>
                </a:lnTo>
                <a:lnTo>
                  <a:pt x="1250815" y="51701"/>
                </a:lnTo>
                <a:lnTo>
                  <a:pt x="1239930" y="45351"/>
                </a:lnTo>
                <a:close/>
              </a:path>
              <a:path w="1276350" h="103504">
                <a:moveTo>
                  <a:pt x="1265211" y="45351"/>
                </a:moveTo>
                <a:lnTo>
                  <a:pt x="1263523" y="45351"/>
                </a:lnTo>
                <a:lnTo>
                  <a:pt x="1263523" y="58051"/>
                </a:lnTo>
                <a:lnTo>
                  <a:pt x="1265208" y="58051"/>
                </a:lnTo>
                <a:lnTo>
                  <a:pt x="1276096" y="51701"/>
                </a:lnTo>
                <a:lnTo>
                  <a:pt x="1265211" y="45351"/>
                </a:lnTo>
                <a:close/>
              </a:path>
              <a:path w="1276350" h="103504">
                <a:moveTo>
                  <a:pt x="15748" y="46215"/>
                </a:moveTo>
                <a:lnTo>
                  <a:pt x="15748" y="57188"/>
                </a:lnTo>
                <a:lnTo>
                  <a:pt x="25155" y="51701"/>
                </a:lnTo>
                <a:lnTo>
                  <a:pt x="15748" y="46215"/>
                </a:lnTo>
                <a:close/>
              </a:path>
              <a:path w="1276350" h="103504">
                <a:moveTo>
                  <a:pt x="25155" y="51701"/>
                </a:moveTo>
                <a:lnTo>
                  <a:pt x="15748" y="57188"/>
                </a:lnTo>
                <a:lnTo>
                  <a:pt x="34563" y="57188"/>
                </a:lnTo>
                <a:lnTo>
                  <a:pt x="25155" y="51701"/>
                </a:lnTo>
                <a:close/>
              </a:path>
              <a:path w="1276350" h="103504">
                <a:moveTo>
                  <a:pt x="1260221" y="46215"/>
                </a:moveTo>
                <a:lnTo>
                  <a:pt x="1250815" y="51701"/>
                </a:lnTo>
                <a:lnTo>
                  <a:pt x="1260221" y="57188"/>
                </a:lnTo>
                <a:lnTo>
                  <a:pt x="1260221" y="46215"/>
                </a:lnTo>
                <a:close/>
              </a:path>
              <a:path w="1276350" h="103504">
                <a:moveTo>
                  <a:pt x="1263523" y="46215"/>
                </a:moveTo>
                <a:lnTo>
                  <a:pt x="1260221" y="46215"/>
                </a:lnTo>
                <a:lnTo>
                  <a:pt x="1260221" y="57188"/>
                </a:lnTo>
                <a:lnTo>
                  <a:pt x="1263523" y="57188"/>
                </a:lnTo>
                <a:lnTo>
                  <a:pt x="1263523" y="46215"/>
                </a:lnTo>
                <a:close/>
              </a:path>
              <a:path w="1276350" h="103504">
                <a:moveTo>
                  <a:pt x="34563" y="46215"/>
                </a:moveTo>
                <a:lnTo>
                  <a:pt x="15748" y="46215"/>
                </a:lnTo>
                <a:lnTo>
                  <a:pt x="25155" y="51701"/>
                </a:lnTo>
                <a:lnTo>
                  <a:pt x="34563" y="46215"/>
                </a:lnTo>
                <a:close/>
              </a:path>
              <a:path w="1276350" h="103504">
                <a:moveTo>
                  <a:pt x="1187450" y="0"/>
                </a:moveTo>
                <a:lnTo>
                  <a:pt x="1183513" y="1015"/>
                </a:lnTo>
                <a:lnTo>
                  <a:pt x="1179957" y="7086"/>
                </a:lnTo>
                <a:lnTo>
                  <a:pt x="1181100" y="10972"/>
                </a:lnTo>
                <a:lnTo>
                  <a:pt x="1184021" y="12738"/>
                </a:lnTo>
                <a:lnTo>
                  <a:pt x="1250815" y="51701"/>
                </a:lnTo>
                <a:lnTo>
                  <a:pt x="1260221" y="46215"/>
                </a:lnTo>
                <a:lnTo>
                  <a:pt x="1263523" y="46215"/>
                </a:lnTo>
                <a:lnTo>
                  <a:pt x="1263523" y="45351"/>
                </a:lnTo>
                <a:lnTo>
                  <a:pt x="1265211" y="45351"/>
                </a:lnTo>
                <a:lnTo>
                  <a:pt x="1187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5"/>
              <a:t>INGRESA </a:t>
            </a:r>
            <a:r>
              <a:rPr dirty="0"/>
              <a:t>Y </a:t>
            </a:r>
            <a:r>
              <a:rPr dirty="0" spc="-35"/>
              <a:t>MEJORA </a:t>
            </a:r>
            <a:r>
              <a:rPr dirty="0" spc="-30"/>
              <a:t>TU</a:t>
            </a:r>
            <a:r>
              <a:rPr dirty="0" spc="-430"/>
              <a:t> </a:t>
            </a:r>
            <a:r>
              <a:rPr dirty="0" spc="-55"/>
              <a:t>PERFIL.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961133" y="1254633"/>
            <a:ext cx="44538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>
                <a:solidFill>
                  <a:srgbClr val="FD5714"/>
                </a:solidFill>
                <a:latin typeface="Segoe UI"/>
                <a:cs typeface="Segoe UI"/>
              </a:rPr>
              <a:t>MUESTRA </a:t>
            </a:r>
            <a:r>
              <a:rPr dirty="0" sz="2200" spc="-70">
                <a:solidFill>
                  <a:srgbClr val="FD5714"/>
                </a:solidFill>
                <a:latin typeface="Segoe UI"/>
                <a:cs typeface="Segoe UI"/>
              </a:rPr>
              <a:t>LO </a:t>
            </a:r>
            <a:r>
              <a:rPr dirty="0" sz="2200" spc="-40">
                <a:solidFill>
                  <a:srgbClr val="FD5714"/>
                </a:solidFill>
                <a:latin typeface="Segoe UI"/>
                <a:cs typeface="Segoe UI"/>
              </a:rPr>
              <a:t>MEJOR </a:t>
            </a:r>
            <a:r>
              <a:rPr dirty="0" sz="2200" spc="-35">
                <a:solidFill>
                  <a:srgbClr val="FD5714"/>
                </a:solidFill>
                <a:latin typeface="Segoe UI"/>
                <a:cs typeface="Segoe UI"/>
              </a:rPr>
              <a:t>DE TU</a:t>
            </a:r>
            <a:r>
              <a:rPr dirty="0" sz="2200" spc="-40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200" spc="-45">
                <a:solidFill>
                  <a:srgbClr val="FD5714"/>
                </a:solidFill>
                <a:latin typeface="Segoe UI"/>
                <a:cs typeface="Segoe UI"/>
              </a:rPr>
              <a:t>TRABAJO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22997" y="1358646"/>
            <a:ext cx="32518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0">
                <a:solidFill>
                  <a:srgbClr val="585858"/>
                </a:solidFill>
                <a:latin typeface="Segoe UI"/>
                <a:cs typeface="Segoe UI"/>
              </a:rPr>
              <a:t>LOGIN </a:t>
            </a:r>
            <a:r>
              <a:rPr dirty="0" sz="1600" spc="-50">
                <a:solidFill>
                  <a:srgbClr val="585858"/>
                </a:solidFill>
                <a:latin typeface="Segoe UI"/>
                <a:cs typeface="Segoe UI"/>
              </a:rPr>
              <a:t>AND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ENHANCE YOUR</a:t>
            </a:r>
            <a:r>
              <a:rPr dirty="0" sz="1600" spc="-22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PROFILE.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22997" y="1602486"/>
            <a:ext cx="2856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SHOW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THE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BEST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FD5714"/>
                </a:solidFill>
                <a:latin typeface="Segoe UI"/>
                <a:cs typeface="Segoe UI"/>
              </a:rPr>
              <a:t>OF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YOUR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WORK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74720" y="2068067"/>
            <a:ext cx="2537460" cy="45140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96000" y="2068067"/>
            <a:ext cx="2638044" cy="449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5"/>
              <a:t>INGRESA </a:t>
            </a:r>
            <a:r>
              <a:rPr dirty="0"/>
              <a:t>Y </a:t>
            </a:r>
            <a:r>
              <a:rPr dirty="0" spc="-35"/>
              <a:t>MEJORA </a:t>
            </a:r>
            <a:r>
              <a:rPr dirty="0" spc="-30"/>
              <a:t>TU</a:t>
            </a:r>
            <a:r>
              <a:rPr dirty="0" spc="-430"/>
              <a:t> </a:t>
            </a:r>
            <a:r>
              <a:rPr dirty="0" spc="-55"/>
              <a:t>PERFIL.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61133" y="1254633"/>
            <a:ext cx="44538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>
                <a:solidFill>
                  <a:srgbClr val="FD5714"/>
                </a:solidFill>
                <a:latin typeface="Segoe UI"/>
                <a:cs typeface="Segoe UI"/>
              </a:rPr>
              <a:t>MUESTRA </a:t>
            </a:r>
            <a:r>
              <a:rPr dirty="0" sz="2200" spc="-70">
                <a:solidFill>
                  <a:srgbClr val="FD5714"/>
                </a:solidFill>
                <a:latin typeface="Segoe UI"/>
                <a:cs typeface="Segoe UI"/>
              </a:rPr>
              <a:t>LO </a:t>
            </a:r>
            <a:r>
              <a:rPr dirty="0" sz="2200" spc="-40">
                <a:solidFill>
                  <a:srgbClr val="FD5714"/>
                </a:solidFill>
                <a:latin typeface="Segoe UI"/>
                <a:cs typeface="Segoe UI"/>
              </a:rPr>
              <a:t>MEJOR </a:t>
            </a:r>
            <a:r>
              <a:rPr dirty="0" sz="2200" spc="-35">
                <a:solidFill>
                  <a:srgbClr val="FD5714"/>
                </a:solidFill>
                <a:latin typeface="Segoe UI"/>
                <a:cs typeface="Segoe UI"/>
              </a:rPr>
              <a:t>DE TU</a:t>
            </a:r>
            <a:r>
              <a:rPr dirty="0" sz="2200" spc="-40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200" spc="-45">
                <a:solidFill>
                  <a:srgbClr val="FD5714"/>
                </a:solidFill>
                <a:latin typeface="Segoe UI"/>
                <a:cs typeface="Segoe UI"/>
              </a:rPr>
              <a:t>TRABAJO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2997" y="1358646"/>
            <a:ext cx="32518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0">
                <a:solidFill>
                  <a:srgbClr val="585858"/>
                </a:solidFill>
                <a:latin typeface="Segoe UI"/>
                <a:cs typeface="Segoe UI"/>
              </a:rPr>
              <a:t>LOGIN </a:t>
            </a:r>
            <a:r>
              <a:rPr dirty="0" sz="1600" spc="-50">
                <a:solidFill>
                  <a:srgbClr val="585858"/>
                </a:solidFill>
                <a:latin typeface="Segoe UI"/>
                <a:cs typeface="Segoe UI"/>
              </a:rPr>
              <a:t>AND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ENHANCE YOUR</a:t>
            </a:r>
            <a:r>
              <a:rPr dirty="0" sz="1600" spc="-22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PROFILE.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22997" y="1602486"/>
            <a:ext cx="2856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SHOW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THE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BEST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FD5714"/>
                </a:solidFill>
                <a:latin typeface="Segoe UI"/>
                <a:cs typeface="Segoe UI"/>
              </a:rPr>
              <a:t>OF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YOUR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WORK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6220" y="5196840"/>
            <a:ext cx="2845435" cy="138557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19/ STEP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19</a:t>
            </a:r>
            <a:endParaRPr sz="1400">
              <a:latin typeface="Trebuchet MS"/>
              <a:cs typeface="Trebuchet MS"/>
            </a:endParaRPr>
          </a:p>
          <a:p>
            <a:pPr marL="90805" marR="154305">
              <a:lnSpc>
                <a:spcPct val="100000"/>
              </a:lnSpc>
              <a:buChar char="-"/>
              <a:tabLst>
                <a:tab pos="210185" algn="l"/>
              </a:tabLst>
            </a:pPr>
            <a:r>
              <a:rPr dirty="0" sz="1400" spc="-5">
                <a:latin typeface="Trebuchet MS"/>
                <a:cs typeface="Trebuchet MS"/>
              </a:rPr>
              <a:t>Seleciona aqui para buscar </a:t>
            </a:r>
            <a:r>
              <a:rPr dirty="0" sz="1400">
                <a:latin typeface="Trebuchet MS"/>
                <a:cs typeface="Trebuchet MS"/>
              </a:rPr>
              <a:t>una  </a:t>
            </a:r>
            <a:r>
              <a:rPr dirty="0" sz="1400" spc="-5">
                <a:latin typeface="Trebuchet MS"/>
                <a:cs typeface="Trebuchet MS"/>
              </a:rPr>
              <a:t>foto </a:t>
            </a:r>
            <a:r>
              <a:rPr dirty="0" sz="1400">
                <a:latin typeface="Trebuchet MS"/>
                <a:cs typeface="Trebuchet MS"/>
              </a:rPr>
              <a:t>en </a:t>
            </a:r>
            <a:r>
              <a:rPr dirty="0" sz="1400" spc="-5">
                <a:latin typeface="Trebuchet MS"/>
                <a:cs typeface="Trebuchet MS"/>
              </a:rPr>
              <a:t>tu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telefono.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90805" marR="340360">
              <a:lnSpc>
                <a:spcPct val="100000"/>
              </a:lnSpc>
              <a:buChar char="-"/>
              <a:tabLst>
                <a:tab pos="210185" algn="l"/>
              </a:tabLst>
            </a:pP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Click here to find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a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photo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on 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your</a:t>
            </a:r>
            <a:r>
              <a:rPr dirty="0" sz="1400" spc="-1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phone.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81527" y="6053442"/>
            <a:ext cx="1026794" cy="103505"/>
          </a:xfrm>
          <a:custGeom>
            <a:avLst/>
            <a:gdLst/>
            <a:ahLst/>
            <a:cxnLst/>
            <a:rect l="l" t="t" r="r" b="b"/>
            <a:pathLst>
              <a:path w="1026795" h="103504">
                <a:moveTo>
                  <a:pt x="88646" y="0"/>
                </a:moveTo>
                <a:lnTo>
                  <a:pt x="0" y="51701"/>
                </a:lnTo>
                <a:lnTo>
                  <a:pt x="88646" y="103403"/>
                </a:lnTo>
                <a:lnTo>
                  <a:pt x="92456" y="102374"/>
                </a:lnTo>
                <a:lnTo>
                  <a:pt x="96012" y="96316"/>
                </a:lnTo>
                <a:lnTo>
                  <a:pt x="94996" y="92430"/>
                </a:lnTo>
                <a:lnTo>
                  <a:pt x="36044" y="58051"/>
                </a:lnTo>
                <a:lnTo>
                  <a:pt x="12573" y="58051"/>
                </a:lnTo>
                <a:lnTo>
                  <a:pt x="12573" y="45351"/>
                </a:lnTo>
                <a:lnTo>
                  <a:pt x="36044" y="45351"/>
                </a:lnTo>
                <a:lnTo>
                  <a:pt x="94996" y="10972"/>
                </a:lnTo>
                <a:lnTo>
                  <a:pt x="96012" y="7073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1026795" h="103504">
                <a:moveTo>
                  <a:pt x="1001004" y="51701"/>
                </a:moveTo>
                <a:lnTo>
                  <a:pt x="931164" y="92430"/>
                </a:lnTo>
                <a:lnTo>
                  <a:pt x="930148" y="96316"/>
                </a:lnTo>
                <a:lnTo>
                  <a:pt x="933704" y="102374"/>
                </a:lnTo>
                <a:lnTo>
                  <a:pt x="937641" y="103403"/>
                </a:lnTo>
                <a:lnTo>
                  <a:pt x="1015399" y="58051"/>
                </a:lnTo>
                <a:lnTo>
                  <a:pt x="1013714" y="58051"/>
                </a:lnTo>
                <a:lnTo>
                  <a:pt x="1013714" y="57188"/>
                </a:lnTo>
                <a:lnTo>
                  <a:pt x="1010412" y="57188"/>
                </a:lnTo>
                <a:lnTo>
                  <a:pt x="1001004" y="51701"/>
                </a:lnTo>
                <a:close/>
              </a:path>
              <a:path w="1026795" h="103504">
                <a:moveTo>
                  <a:pt x="36044" y="45351"/>
                </a:moveTo>
                <a:lnTo>
                  <a:pt x="12573" y="45351"/>
                </a:lnTo>
                <a:lnTo>
                  <a:pt x="12573" y="58051"/>
                </a:lnTo>
                <a:lnTo>
                  <a:pt x="36044" y="58051"/>
                </a:lnTo>
                <a:lnTo>
                  <a:pt x="34563" y="57188"/>
                </a:lnTo>
                <a:lnTo>
                  <a:pt x="15748" y="57188"/>
                </a:lnTo>
                <a:lnTo>
                  <a:pt x="15748" y="46215"/>
                </a:lnTo>
                <a:lnTo>
                  <a:pt x="34563" y="46215"/>
                </a:lnTo>
                <a:lnTo>
                  <a:pt x="36044" y="45351"/>
                </a:lnTo>
                <a:close/>
              </a:path>
              <a:path w="1026795" h="103504">
                <a:moveTo>
                  <a:pt x="990115" y="45351"/>
                </a:moveTo>
                <a:lnTo>
                  <a:pt x="36044" y="45351"/>
                </a:lnTo>
                <a:lnTo>
                  <a:pt x="25155" y="51701"/>
                </a:lnTo>
                <a:lnTo>
                  <a:pt x="36044" y="58051"/>
                </a:lnTo>
                <a:lnTo>
                  <a:pt x="990115" y="58051"/>
                </a:lnTo>
                <a:lnTo>
                  <a:pt x="1001004" y="51701"/>
                </a:lnTo>
                <a:lnTo>
                  <a:pt x="990115" y="45351"/>
                </a:lnTo>
                <a:close/>
              </a:path>
              <a:path w="1026795" h="103504">
                <a:moveTo>
                  <a:pt x="1015402" y="45351"/>
                </a:moveTo>
                <a:lnTo>
                  <a:pt x="1013714" y="45351"/>
                </a:lnTo>
                <a:lnTo>
                  <a:pt x="1013714" y="58051"/>
                </a:lnTo>
                <a:lnTo>
                  <a:pt x="1015399" y="58051"/>
                </a:lnTo>
                <a:lnTo>
                  <a:pt x="1026287" y="51701"/>
                </a:lnTo>
                <a:lnTo>
                  <a:pt x="1015402" y="45351"/>
                </a:lnTo>
                <a:close/>
              </a:path>
              <a:path w="1026795" h="103504">
                <a:moveTo>
                  <a:pt x="15748" y="46215"/>
                </a:moveTo>
                <a:lnTo>
                  <a:pt x="15748" y="57188"/>
                </a:lnTo>
                <a:lnTo>
                  <a:pt x="25155" y="51701"/>
                </a:lnTo>
                <a:lnTo>
                  <a:pt x="15748" y="46215"/>
                </a:lnTo>
                <a:close/>
              </a:path>
              <a:path w="1026795" h="103504">
                <a:moveTo>
                  <a:pt x="25155" y="51701"/>
                </a:moveTo>
                <a:lnTo>
                  <a:pt x="15748" y="57188"/>
                </a:lnTo>
                <a:lnTo>
                  <a:pt x="34563" y="57188"/>
                </a:lnTo>
                <a:lnTo>
                  <a:pt x="25155" y="51701"/>
                </a:lnTo>
                <a:close/>
              </a:path>
              <a:path w="1026795" h="103504">
                <a:moveTo>
                  <a:pt x="1010412" y="46215"/>
                </a:moveTo>
                <a:lnTo>
                  <a:pt x="1001004" y="51701"/>
                </a:lnTo>
                <a:lnTo>
                  <a:pt x="1010412" y="57188"/>
                </a:lnTo>
                <a:lnTo>
                  <a:pt x="1010412" y="46215"/>
                </a:lnTo>
                <a:close/>
              </a:path>
              <a:path w="1026795" h="103504">
                <a:moveTo>
                  <a:pt x="1013714" y="46215"/>
                </a:moveTo>
                <a:lnTo>
                  <a:pt x="1010412" y="46215"/>
                </a:lnTo>
                <a:lnTo>
                  <a:pt x="1010412" y="57188"/>
                </a:lnTo>
                <a:lnTo>
                  <a:pt x="1013714" y="57188"/>
                </a:lnTo>
                <a:lnTo>
                  <a:pt x="1013714" y="46215"/>
                </a:lnTo>
                <a:close/>
              </a:path>
              <a:path w="1026795" h="103504">
                <a:moveTo>
                  <a:pt x="34563" y="46215"/>
                </a:moveTo>
                <a:lnTo>
                  <a:pt x="15748" y="46215"/>
                </a:lnTo>
                <a:lnTo>
                  <a:pt x="25155" y="51701"/>
                </a:lnTo>
                <a:lnTo>
                  <a:pt x="34563" y="46215"/>
                </a:lnTo>
                <a:close/>
              </a:path>
              <a:path w="1026795" h="103504">
                <a:moveTo>
                  <a:pt x="937641" y="0"/>
                </a:moveTo>
                <a:lnTo>
                  <a:pt x="933704" y="1015"/>
                </a:lnTo>
                <a:lnTo>
                  <a:pt x="930148" y="7086"/>
                </a:lnTo>
                <a:lnTo>
                  <a:pt x="931164" y="10972"/>
                </a:lnTo>
                <a:lnTo>
                  <a:pt x="1001004" y="51701"/>
                </a:lnTo>
                <a:lnTo>
                  <a:pt x="1010412" y="46215"/>
                </a:lnTo>
                <a:lnTo>
                  <a:pt x="1013714" y="46215"/>
                </a:lnTo>
                <a:lnTo>
                  <a:pt x="1013714" y="45351"/>
                </a:lnTo>
                <a:lnTo>
                  <a:pt x="1015402" y="45351"/>
                </a:lnTo>
                <a:lnTo>
                  <a:pt x="9376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392411" y="4818888"/>
            <a:ext cx="2346960" cy="160020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20/ STEP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20</a:t>
            </a:r>
            <a:endParaRPr sz="1400">
              <a:latin typeface="Trebuchet MS"/>
              <a:cs typeface="Trebuchet MS"/>
            </a:endParaRPr>
          </a:p>
          <a:p>
            <a:pPr marL="92075" marR="410845">
              <a:lnSpc>
                <a:spcPct val="100000"/>
              </a:lnSpc>
              <a:buChar char="-"/>
              <a:tabLst>
                <a:tab pos="211454" algn="l"/>
              </a:tabLst>
            </a:pPr>
            <a:r>
              <a:rPr dirty="0" sz="1400" spc="-5">
                <a:latin typeface="Trebuchet MS"/>
                <a:cs typeface="Trebuchet MS"/>
              </a:rPr>
              <a:t>Selecciona aqui para  ingresar </a:t>
            </a:r>
            <a:r>
              <a:rPr dirty="0" sz="1400">
                <a:latin typeface="Trebuchet MS"/>
                <a:cs typeface="Trebuchet MS"/>
              </a:rPr>
              <a:t>a la galeria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de  fotos de tu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telefono.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210820" indent="-118745">
              <a:lnSpc>
                <a:spcPct val="100000"/>
              </a:lnSpc>
              <a:buChar char="-"/>
              <a:tabLst>
                <a:tab pos="211454" algn="l"/>
              </a:tabLst>
            </a:pP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Click here to access</a:t>
            </a:r>
            <a:r>
              <a:rPr dirty="0" sz="1400" spc="-55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to</a:t>
            </a:r>
            <a:endParaRPr sz="14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</a:pP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your photos</a:t>
            </a:r>
            <a:r>
              <a:rPr dirty="0" sz="1400" spc="-4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25">
                <a:solidFill>
                  <a:srgbClr val="202020"/>
                </a:solidFill>
                <a:latin typeface="Trebuchet MS"/>
                <a:cs typeface="Trebuchet MS"/>
              </a:rPr>
              <a:t>gallery,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02980" y="5567298"/>
            <a:ext cx="751840" cy="103505"/>
          </a:xfrm>
          <a:custGeom>
            <a:avLst/>
            <a:gdLst/>
            <a:ahLst/>
            <a:cxnLst/>
            <a:rect l="l" t="t" r="r" b="b"/>
            <a:pathLst>
              <a:path w="751840" h="103504">
                <a:moveTo>
                  <a:pt x="88646" y="0"/>
                </a:moveTo>
                <a:lnTo>
                  <a:pt x="0" y="51688"/>
                </a:lnTo>
                <a:lnTo>
                  <a:pt x="88646" y="103390"/>
                </a:lnTo>
                <a:lnTo>
                  <a:pt x="92456" y="102361"/>
                </a:lnTo>
                <a:lnTo>
                  <a:pt x="96012" y="96304"/>
                </a:lnTo>
                <a:lnTo>
                  <a:pt x="94996" y="92417"/>
                </a:lnTo>
                <a:lnTo>
                  <a:pt x="36044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6027" y="45338"/>
                </a:lnTo>
                <a:lnTo>
                  <a:pt x="94996" y="10921"/>
                </a:lnTo>
                <a:lnTo>
                  <a:pt x="96012" y="7111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751840" h="103504">
                <a:moveTo>
                  <a:pt x="726688" y="51686"/>
                </a:moveTo>
                <a:lnTo>
                  <a:pt x="656844" y="92417"/>
                </a:lnTo>
                <a:lnTo>
                  <a:pt x="655828" y="96304"/>
                </a:lnTo>
                <a:lnTo>
                  <a:pt x="657606" y="99339"/>
                </a:lnTo>
                <a:lnTo>
                  <a:pt x="659257" y="102361"/>
                </a:lnTo>
                <a:lnTo>
                  <a:pt x="663194" y="103390"/>
                </a:lnTo>
                <a:lnTo>
                  <a:pt x="740952" y="58038"/>
                </a:lnTo>
                <a:lnTo>
                  <a:pt x="739267" y="58038"/>
                </a:lnTo>
                <a:lnTo>
                  <a:pt x="739267" y="57175"/>
                </a:lnTo>
                <a:lnTo>
                  <a:pt x="736092" y="57175"/>
                </a:lnTo>
                <a:lnTo>
                  <a:pt x="726688" y="51686"/>
                </a:lnTo>
                <a:close/>
              </a:path>
              <a:path w="751840" h="103504">
                <a:moveTo>
                  <a:pt x="36027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6044" y="58038"/>
                </a:lnTo>
                <a:lnTo>
                  <a:pt x="34563" y="57175"/>
                </a:lnTo>
                <a:lnTo>
                  <a:pt x="15748" y="57175"/>
                </a:lnTo>
                <a:lnTo>
                  <a:pt x="15748" y="46202"/>
                </a:lnTo>
                <a:lnTo>
                  <a:pt x="34548" y="46202"/>
                </a:lnTo>
                <a:lnTo>
                  <a:pt x="36027" y="45338"/>
                </a:lnTo>
                <a:close/>
              </a:path>
              <a:path w="751840" h="103504">
                <a:moveTo>
                  <a:pt x="715812" y="45338"/>
                </a:moveTo>
                <a:lnTo>
                  <a:pt x="36027" y="45338"/>
                </a:lnTo>
                <a:lnTo>
                  <a:pt x="25151" y="51686"/>
                </a:lnTo>
                <a:lnTo>
                  <a:pt x="36044" y="58038"/>
                </a:lnTo>
                <a:lnTo>
                  <a:pt x="715795" y="58038"/>
                </a:lnTo>
                <a:lnTo>
                  <a:pt x="726688" y="51686"/>
                </a:lnTo>
                <a:lnTo>
                  <a:pt x="715812" y="45338"/>
                </a:lnTo>
                <a:close/>
              </a:path>
              <a:path w="751840" h="103504">
                <a:moveTo>
                  <a:pt x="740949" y="45338"/>
                </a:moveTo>
                <a:lnTo>
                  <a:pt x="739267" y="45338"/>
                </a:lnTo>
                <a:lnTo>
                  <a:pt x="739267" y="58038"/>
                </a:lnTo>
                <a:lnTo>
                  <a:pt x="740952" y="58038"/>
                </a:lnTo>
                <a:lnTo>
                  <a:pt x="751840" y="51688"/>
                </a:lnTo>
                <a:lnTo>
                  <a:pt x="740949" y="45338"/>
                </a:lnTo>
                <a:close/>
              </a:path>
              <a:path w="751840" h="103504">
                <a:moveTo>
                  <a:pt x="15748" y="46202"/>
                </a:moveTo>
                <a:lnTo>
                  <a:pt x="15748" y="57175"/>
                </a:lnTo>
                <a:lnTo>
                  <a:pt x="25151" y="51686"/>
                </a:lnTo>
                <a:lnTo>
                  <a:pt x="15748" y="46202"/>
                </a:lnTo>
                <a:close/>
              </a:path>
              <a:path w="751840" h="103504">
                <a:moveTo>
                  <a:pt x="25151" y="51686"/>
                </a:moveTo>
                <a:lnTo>
                  <a:pt x="15748" y="57175"/>
                </a:lnTo>
                <a:lnTo>
                  <a:pt x="34563" y="57175"/>
                </a:lnTo>
                <a:lnTo>
                  <a:pt x="25151" y="51686"/>
                </a:lnTo>
                <a:close/>
              </a:path>
              <a:path w="751840" h="103504">
                <a:moveTo>
                  <a:pt x="736092" y="46202"/>
                </a:moveTo>
                <a:lnTo>
                  <a:pt x="726688" y="51686"/>
                </a:lnTo>
                <a:lnTo>
                  <a:pt x="736092" y="57175"/>
                </a:lnTo>
                <a:lnTo>
                  <a:pt x="736092" y="46202"/>
                </a:lnTo>
                <a:close/>
              </a:path>
              <a:path w="751840" h="103504">
                <a:moveTo>
                  <a:pt x="739267" y="46202"/>
                </a:moveTo>
                <a:lnTo>
                  <a:pt x="736092" y="46202"/>
                </a:lnTo>
                <a:lnTo>
                  <a:pt x="736092" y="57175"/>
                </a:lnTo>
                <a:lnTo>
                  <a:pt x="739267" y="57175"/>
                </a:lnTo>
                <a:lnTo>
                  <a:pt x="739267" y="46202"/>
                </a:lnTo>
                <a:close/>
              </a:path>
              <a:path w="751840" h="103504">
                <a:moveTo>
                  <a:pt x="34548" y="46202"/>
                </a:moveTo>
                <a:lnTo>
                  <a:pt x="15748" y="46202"/>
                </a:lnTo>
                <a:lnTo>
                  <a:pt x="25151" y="51686"/>
                </a:lnTo>
                <a:lnTo>
                  <a:pt x="34548" y="46202"/>
                </a:lnTo>
                <a:close/>
              </a:path>
              <a:path w="751840" h="103504">
                <a:moveTo>
                  <a:pt x="663194" y="0"/>
                </a:moveTo>
                <a:lnTo>
                  <a:pt x="659257" y="1015"/>
                </a:lnTo>
                <a:lnTo>
                  <a:pt x="657606" y="4063"/>
                </a:lnTo>
                <a:lnTo>
                  <a:pt x="655828" y="7111"/>
                </a:lnTo>
                <a:lnTo>
                  <a:pt x="656844" y="10921"/>
                </a:lnTo>
                <a:lnTo>
                  <a:pt x="726688" y="51686"/>
                </a:lnTo>
                <a:lnTo>
                  <a:pt x="736092" y="46202"/>
                </a:lnTo>
                <a:lnTo>
                  <a:pt x="739267" y="46202"/>
                </a:lnTo>
                <a:lnTo>
                  <a:pt x="739267" y="45338"/>
                </a:lnTo>
                <a:lnTo>
                  <a:pt x="740949" y="45338"/>
                </a:lnTo>
                <a:lnTo>
                  <a:pt x="663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1752" y="2087878"/>
            <a:ext cx="2665476" cy="4738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08364" y="2119883"/>
            <a:ext cx="2663952" cy="47381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5"/>
              <a:t>INGRESA </a:t>
            </a:r>
            <a:r>
              <a:rPr dirty="0"/>
              <a:t>Y </a:t>
            </a:r>
            <a:r>
              <a:rPr dirty="0" spc="-35"/>
              <a:t>MEJORA </a:t>
            </a:r>
            <a:r>
              <a:rPr dirty="0" spc="-30"/>
              <a:t>TU</a:t>
            </a:r>
            <a:r>
              <a:rPr dirty="0" spc="-430"/>
              <a:t> </a:t>
            </a:r>
            <a:r>
              <a:rPr dirty="0" spc="-55"/>
              <a:t>PERFIL.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61133" y="1254633"/>
            <a:ext cx="44538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>
                <a:solidFill>
                  <a:srgbClr val="FD5714"/>
                </a:solidFill>
                <a:latin typeface="Segoe UI"/>
                <a:cs typeface="Segoe UI"/>
              </a:rPr>
              <a:t>MUESTRA </a:t>
            </a:r>
            <a:r>
              <a:rPr dirty="0" sz="2200" spc="-70">
                <a:solidFill>
                  <a:srgbClr val="FD5714"/>
                </a:solidFill>
                <a:latin typeface="Segoe UI"/>
                <a:cs typeface="Segoe UI"/>
              </a:rPr>
              <a:t>LO </a:t>
            </a:r>
            <a:r>
              <a:rPr dirty="0" sz="2200" spc="-40">
                <a:solidFill>
                  <a:srgbClr val="FD5714"/>
                </a:solidFill>
                <a:latin typeface="Segoe UI"/>
                <a:cs typeface="Segoe UI"/>
              </a:rPr>
              <a:t>MEJOR </a:t>
            </a:r>
            <a:r>
              <a:rPr dirty="0" sz="2200" spc="-35">
                <a:solidFill>
                  <a:srgbClr val="FD5714"/>
                </a:solidFill>
                <a:latin typeface="Segoe UI"/>
                <a:cs typeface="Segoe UI"/>
              </a:rPr>
              <a:t>DE TU</a:t>
            </a:r>
            <a:r>
              <a:rPr dirty="0" sz="2200" spc="-40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200" spc="-45">
                <a:solidFill>
                  <a:srgbClr val="FD5714"/>
                </a:solidFill>
                <a:latin typeface="Segoe UI"/>
                <a:cs typeface="Segoe UI"/>
              </a:rPr>
              <a:t>TRABAJO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2997" y="1358646"/>
            <a:ext cx="32518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0">
                <a:solidFill>
                  <a:srgbClr val="585858"/>
                </a:solidFill>
                <a:latin typeface="Segoe UI"/>
                <a:cs typeface="Segoe UI"/>
              </a:rPr>
              <a:t>LOGIN </a:t>
            </a:r>
            <a:r>
              <a:rPr dirty="0" sz="1600" spc="-50">
                <a:solidFill>
                  <a:srgbClr val="585858"/>
                </a:solidFill>
                <a:latin typeface="Segoe UI"/>
                <a:cs typeface="Segoe UI"/>
              </a:rPr>
              <a:t>AND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ENHANCE YOUR</a:t>
            </a:r>
            <a:r>
              <a:rPr dirty="0" sz="1600" spc="-22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PROFILE.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22997" y="1602486"/>
            <a:ext cx="2856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SHOW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THE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BEST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FD5714"/>
                </a:solidFill>
                <a:latin typeface="Segoe UI"/>
                <a:cs typeface="Segoe UI"/>
              </a:rPr>
              <a:t>OF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YOUR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WORK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74364" y="4843271"/>
            <a:ext cx="2845435" cy="1815464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21/ STEP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21</a:t>
            </a:r>
            <a:endParaRPr sz="1400">
              <a:latin typeface="Trebuchet MS"/>
              <a:cs typeface="Trebuchet MS"/>
            </a:endParaRPr>
          </a:p>
          <a:p>
            <a:pPr marL="90805" marR="115570">
              <a:lnSpc>
                <a:spcPct val="100000"/>
              </a:lnSpc>
              <a:buChar char="-"/>
              <a:tabLst>
                <a:tab pos="210185" algn="l"/>
              </a:tabLst>
            </a:pPr>
            <a:r>
              <a:rPr dirty="0" sz="1400" spc="-5">
                <a:latin typeface="Trebuchet MS"/>
                <a:cs typeface="Trebuchet MS"/>
              </a:rPr>
              <a:t>Selecciona </a:t>
            </a:r>
            <a:r>
              <a:rPr dirty="0" sz="1400">
                <a:latin typeface="Trebuchet MS"/>
                <a:cs typeface="Trebuchet MS"/>
              </a:rPr>
              <a:t>la foto de </a:t>
            </a:r>
            <a:r>
              <a:rPr dirty="0" sz="1400" spc="-10">
                <a:latin typeface="Trebuchet MS"/>
                <a:cs typeface="Trebuchet MS"/>
              </a:rPr>
              <a:t>tu  </a:t>
            </a:r>
            <a:r>
              <a:rPr dirty="0" sz="1400" spc="-5">
                <a:latin typeface="Trebuchet MS"/>
                <a:cs typeface="Trebuchet MS"/>
              </a:rPr>
              <a:t>preferencia para ser </a:t>
            </a:r>
            <a:r>
              <a:rPr dirty="0" sz="1400">
                <a:latin typeface="Trebuchet MS"/>
                <a:cs typeface="Trebuchet MS"/>
              </a:rPr>
              <a:t>colocada en  </a:t>
            </a:r>
            <a:r>
              <a:rPr dirty="0" sz="1400" spc="-5">
                <a:latin typeface="Trebuchet MS"/>
                <a:cs typeface="Trebuchet MS"/>
              </a:rPr>
              <a:t>tu</a:t>
            </a:r>
            <a:r>
              <a:rPr dirty="0" sz="1400" spc="-1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perfil.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90805" marR="215900">
              <a:lnSpc>
                <a:spcPct val="100000"/>
              </a:lnSpc>
              <a:buChar char="-"/>
              <a:tabLst>
                <a:tab pos="210185" algn="l"/>
              </a:tabLst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Select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the photo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of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your  preference to be placed in your  profile.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52927" y="6027534"/>
            <a:ext cx="821055" cy="103505"/>
          </a:xfrm>
          <a:custGeom>
            <a:avLst/>
            <a:gdLst/>
            <a:ahLst/>
            <a:cxnLst/>
            <a:rect l="l" t="t" r="r" b="b"/>
            <a:pathLst>
              <a:path w="821054" h="103504">
                <a:moveTo>
                  <a:pt x="88646" y="0"/>
                </a:moveTo>
                <a:lnTo>
                  <a:pt x="0" y="51701"/>
                </a:lnTo>
                <a:lnTo>
                  <a:pt x="88646" y="103403"/>
                </a:lnTo>
                <a:lnTo>
                  <a:pt x="92456" y="102374"/>
                </a:lnTo>
                <a:lnTo>
                  <a:pt x="96012" y="96316"/>
                </a:lnTo>
                <a:lnTo>
                  <a:pt x="94996" y="92430"/>
                </a:lnTo>
                <a:lnTo>
                  <a:pt x="36044" y="58051"/>
                </a:lnTo>
                <a:lnTo>
                  <a:pt x="12573" y="58051"/>
                </a:lnTo>
                <a:lnTo>
                  <a:pt x="12573" y="45351"/>
                </a:lnTo>
                <a:lnTo>
                  <a:pt x="36044" y="45351"/>
                </a:lnTo>
                <a:lnTo>
                  <a:pt x="94996" y="10972"/>
                </a:lnTo>
                <a:lnTo>
                  <a:pt x="96012" y="7073"/>
                </a:lnTo>
                <a:lnTo>
                  <a:pt x="92456" y="1016"/>
                </a:lnTo>
                <a:lnTo>
                  <a:pt x="88646" y="0"/>
                </a:lnTo>
                <a:close/>
              </a:path>
              <a:path w="821054" h="103504">
                <a:moveTo>
                  <a:pt x="795391" y="51701"/>
                </a:moveTo>
                <a:lnTo>
                  <a:pt x="725551" y="92430"/>
                </a:lnTo>
                <a:lnTo>
                  <a:pt x="724535" y="96316"/>
                </a:lnTo>
                <a:lnTo>
                  <a:pt x="728091" y="102374"/>
                </a:lnTo>
                <a:lnTo>
                  <a:pt x="732028" y="103403"/>
                </a:lnTo>
                <a:lnTo>
                  <a:pt x="734949" y="101638"/>
                </a:lnTo>
                <a:lnTo>
                  <a:pt x="809773" y="58051"/>
                </a:lnTo>
                <a:lnTo>
                  <a:pt x="807974" y="58051"/>
                </a:lnTo>
                <a:lnTo>
                  <a:pt x="807974" y="57188"/>
                </a:lnTo>
                <a:lnTo>
                  <a:pt x="804799" y="57188"/>
                </a:lnTo>
                <a:lnTo>
                  <a:pt x="795391" y="51701"/>
                </a:lnTo>
                <a:close/>
              </a:path>
              <a:path w="821054" h="103504">
                <a:moveTo>
                  <a:pt x="36044" y="45351"/>
                </a:moveTo>
                <a:lnTo>
                  <a:pt x="12573" y="45351"/>
                </a:lnTo>
                <a:lnTo>
                  <a:pt x="12573" y="58051"/>
                </a:lnTo>
                <a:lnTo>
                  <a:pt x="36044" y="58051"/>
                </a:lnTo>
                <a:lnTo>
                  <a:pt x="34563" y="57188"/>
                </a:lnTo>
                <a:lnTo>
                  <a:pt x="15748" y="57188"/>
                </a:lnTo>
                <a:lnTo>
                  <a:pt x="15748" y="46215"/>
                </a:lnTo>
                <a:lnTo>
                  <a:pt x="34563" y="46215"/>
                </a:lnTo>
                <a:lnTo>
                  <a:pt x="36044" y="45351"/>
                </a:lnTo>
                <a:close/>
              </a:path>
              <a:path w="821054" h="103504">
                <a:moveTo>
                  <a:pt x="784502" y="45351"/>
                </a:moveTo>
                <a:lnTo>
                  <a:pt x="36044" y="45351"/>
                </a:lnTo>
                <a:lnTo>
                  <a:pt x="25155" y="51701"/>
                </a:lnTo>
                <a:lnTo>
                  <a:pt x="36044" y="58051"/>
                </a:lnTo>
                <a:lnTo>
                  <a:pt x="784502" y="58051"/>
                </a:lnTo>
                <a:lnTo>
                  <a:pt x="795391" y="51701"/>
                </a:lnTo>
                <a:lnTo>
                  <a:pt x="784502" y="45351"/>
                </a:lnTo>
                <a:close/>
              </a:path>
              <a:path w="821054" h="103504">
                <a:moveTo>
                  <a:pt x="809773" y="45351"/>
                </a:moveTo>
                <a:lnTo>
                  <a:pt x="807974" y="45351"/>
                </a:lnTo>
                <a:lnTo>
                  <a:pt x="807974" y="58051"/>
                </a:lnTo>
                <a:lnTo>
                  <a:pt x="809773" y="58051"/>
                </a:lnTo>
                <a:lnTo>
                  <a:pt x="820674" y="51701"/>
                </a:lnTo>
                <a:lnTo>
                  <a:pt x="809773" y="45351"/>
                </a:lnTo>
                <a:close/>
              </a:path>
              <a:path w="821054" h="103504">
                <a:moveTo>
                  <a:pt x="15748" y="46215"/>
                </a:moveTo>
                <a:lnTo>
                  <a:pt x="15748" y="57188"/>
                </a:lnTo>
                <a:lnTo>
                  <a:pt x="25155" y="51701"/>
                </a:lnTo>
                <a:lnTo>
                  <a:pt x="15748" y="46215"/>
                </a:lnTo>
                <a:close/>
              </a:path>
              <a:path w="821054" h="103504">
                <a:moveTo>
                  <a:pt x="25155" y="51701"/>
                </a:moveTo>
                <a:lnTo>
                  <a:pt x="15748" y="57188"/>
                </a:lnTo>
                <a:lnTo>
                  <a:pt x="34563" y="57188"/>
                </a:lnTo>
                <a:lnTo>
                  <a:pt x="25155" y="51701"/>
                </a:lnTo>
                <a:close/>
              </a:path>
              <a:path w="821054" h="103504">
                <a:moveTo>
                  <a:pt x="804799" y="46215"/>
                </a:moveTo>
                <a:lnTo>
                  <a:pt x="795391" y="51701"/>
                </a:lnTo>
                <a:lnTo>
                  <a:pt x="804799" y="57188"/>
                </a:lnTo>
                <a:lnTo>
                  <a:pt x="804799" y="46215"/>
                </a:lnTo>
                <a:close/>
              </a:path>
              <a:path w="821054" h="103504">
                <a:moveTo>
                  <a:pt x="807974" y="46215"/>
                </a:moveTo>
                <a:lnTo>
                  <a:pt x="804799" y="46215"/>
                </a:lnTo>
                <a:lnTo>
                  <a:pt x="804799" y="57188"/>
                </a:lnTo>
                <a:lnTo>
                  <a:pt x="807974" y="57188"/>
                </a:lnTo>
                <a:lnTo>
                  <a:pt x="807974" y="46215"/>
                </a:lnTo>
                <a:close/>
              </a:path>
              <a:path w="821054" h="103504">
                <a:moveTo>
                  <a:pt x="34563" y="46215"/>
                </a:moveTo>
                <a:lnTo>
                  <a:pt x="15748" y="46215"/>
                </a:lnTo>
                <a:lnTo>
                  <a:pt x="25155" y="51701"/>
                </a:lnTo>
                <a:lnTo>
                  <a:pt x="34563" y="46215"/>
                </a:lnTo>
                <a:close/>
              </a:path>
              <a:path w="821054" h="103504">
                <a:moveTo>
                  <a:pt x="732028" y="0"/>
                </a:moveTo>
                <a:lnTo>
                  <a:pt x="728091" y="1016"/>
                </a:lnTo>
                <a:lnTo>
                  <a:pt x="724535" y="7086"/>
                </a:lnTo>
                <a:lnTo>
                  <a:pt x="725551" y="10972"/>
                </a:lnTo>
                <a:lnTo>
                  <a:pt x="795391" y="51701"/>
                </a:lnTo>
                <a:lnTo>
                  <a:pt x="804799" y="46215"/>
                </a:lnTo>
                <a:lnTo>
                  <a:pt x="807974" y="46215"/>
                </a:lnTo>
                <a:lnTo>
                  <a:pt x="807974" y="45351"/>
                </a:lnTo>
                <a:lnTo>
                  <a:pt x="809773" y="45351"/>
                </a:lnTo>
                <a:lnTo>
                  <a:pt x="734949" y="1765"/>
                </a:lnTo>
                <a:lnTo>
                  <a:pt x="7320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650991" y="2673095"/>
            <a:ext cx="2845435" cy="138557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22/ STEP</a:t>
            </a:r>
            <a:r>
              <a:rPr dirty="0" u="heavy" sz="1400" spc="-1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22</a:t>
            </a:r>
            <a:endParaRPr sz="1400">
              <a:latin typeface="Trebuchet MS"/>
              <a:cs typeface="Trebuchet MS"/>
            </a:endParaRPr>
          </a:p>
          <a:p>
            <a:pPr marL="91440" marR="118745">
              <a:lnSpc>
                <a:spcPct val="100000"/>
              </a:lnSpc>
              <a:spcBef>
                <a:spcPts val="5"/>
              </a:spcBef>
              <a:buChar char="-"/>
              <a:tabLst>
                <a:tab pos="210820" algn="l"/>
              </a:tabLst>
            </a:pPr>
            <a:r>
              <a:rPr dirty="0" sz="1400" spc="-5">
                <a:latin typeface="Trebuchet MS"/>
                <a:cs typeface="Trebuchet MS"/>
              </a:rPr>
              <a:t>Cortar </a:t>
            </a:r>
            <a:r>
              <a:rPr dirty="0" sz="1400">
                <a:latin typeface="Trebuchet MS"/>
                <a:cs typeface="Trebuchet MS"/>
              </a:rPr>
              <a:t>la </a:t>
            </a:r>
            <a:r>
              <a:rPr dirty="0" sz="1400" spc="-5">
                <a:latin typeface="Trebuchet MS"/>
                <a:cs typeface="Trebuchet MS"/>
              </a:rPr>
              <a:t>foto del tamano de tu  preferencia.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91440" marR="326390">
              <a:lnSpc>
                <a:spcPct val="100000"/>
              </a:lnSpc>
              <a:buChar char="-"/>
              <a:tabLst>
                <a:tab pos="210820" algn="l"/>
              </a:tabLst>
            </a:pP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Crop the photo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of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the size</a:t>
            </a:r>
            <a:r>
              <a:rPr dirty="0" sz="1400" spc="-85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of 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your</a:t>
            </a:r>
            <a:r>
              <a:rPr dirty="0" sz="1400" spc="-1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preference.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98407" y="6390246"/>
            <a:ext cx="645160" cy="103505"/>
          </a:xfrm>
          <a:custGeom>
            <a:avLst/>
            <a:gdLst/>
            <a:ahLst/>
            <a:cxnLst/>
            <a:rect l="l" t="t" r="r" b="b"/>
            <a:pathLst>
              <a:path w="645159" h="103504">
                <a:moveTo>
                  <a:pt x="88646" y="0"/>
                </a:moveTo>
                <a:lnTo>
                  <a:pt x="0" y="51701"/>
                </a:lnTo>
                <a:lnTo>
                  <a:pt x="88646" y="103403"/>
                </a:lnTo>
                <a:lnTo>
                  <a:pt x="92456" y="102374"/>
                </a:lnTo>
                <a:lnTo>
                  <a:pt x="96012" y="96316"/>
                </a:lnTo>
                <a:lnTo>
                  <a:pt x="94996" y="92430"/>
                </a:lnTo>
                <a:lnTo>
                  <a:pt x="36044" y="58051"/>
                </a:lnTo>
                <a:lnTo>
                  <a:pt x="12573" y="58051"/>
                </a:lnTo>
                <a:lnTo>
                  <a:pt x="12573" y="45351"/>
                </a:lnTo>
                <a:lnTo>
                  <a:pt x="36044" y="45351"/>
                </a:lnTo>
                <a:lnTo>
                  <a:pt x="94996" y="10972"/>
                </a:lnTo>
                <a:lnTo>
                  <a:pt x="96012" y="7073"/>
                </a:lnTo>
                <a:lnTo>
                  <a:pt x="92456" y="1016"/>
                </a:lnTo>
                <a:lnTo>
                  <a:pt x="88646" y="0"/>
                </a:lnTo>
                <a:close/>
              </a:path>
              <a:path w="645159" h="103504">
                <a:moveTo>
                  <a:pt x="619623" y="51701"/>
                </a:moveTo>
                <a:lnTo>
                  <a:pt x="549783" y="92430"/>
                </a:lnTo>
                <a:lnTo>
                  <a:pt x="548767" y="96316"/>
                </a:lnTo>
                <a:lnTo>
                  <a:pt x="552323" y="102374"/>
                </a:lnTo>
                <a:lnTo>
                  <a:pt x="556133" y="103403"/>
                </a:lnTo>
                <a:lnTo>
                  <a:pt x="633891" y="58051"/>
                </a:lnTo>
                <a:lnTo>
                  <a:pt x="632206" y="58051"/>
                </a:lnTo>
                <a:lnTo>
                  <a:pt x="632206" y="57188"/>
                </a:lnTo>
                <a:lnTo>
                  <a:pt x="629031" y="57188"/>
                </a:lnTo>
                <a:lnTo>
                  <a:pt x="619623" y="51701"/>
                </a:lnTo>
                <a:close/>
              </a:path>
              <a:path w="645159" h="103504">
                <a:moveTo>
                  <a:pt x="36044" y="45351"/>
                </a:moveTo>
                <a:lnTo>
                  <a:pt x="12573" y="45351"/>
                </a:lnTo>
                <a:lnTo>
                  <a:pt x="12573" y="58051"/>
                </a:lnTo>
                <a:lnTo>
                  <a:pt x="36044" y="58051"/>
                </a:lnTo>
                <a:lnTo>
                  <a:pt x="34563" y="57188"/>
                </a:lnTo>
                <a:lnTo>
                  <a:pt x="15748" y="57188"/>
                </a:lnTo>
                <a:lnTo>
                  <a:pt x="15748" y="46215"/>
                </a:lnTo>
                <a:lnTo>
                  <a:pt x="34563" y="46215"/>
                </a:lnTo>
                <a:lnTo>
                  <a:pt x="36044" y="45351"/>
                </a:lnTo>
                <a:close/>
              </a:path>
              <a:path w="645159" h="103504">
                <a:moveTo>
                  <a:pt x="608734" y="45351"/>
                </a:moveTo>
                <a:lnTo>
                  <a:pt x="36044" y="45351"/>
                </a:lnTo>
                <a:lnTo>
                  <a:pt x="25155" y="51701"/>
                </a:lnTo>
                <a:lnTo>
                  <a:pt x="36044" y="58051"/>
                </a:lnTo>
                <a:lnTo>
                  <a:pt x="608734" y="58051"/>
                </a:lnTo>
                <a:lnTo>
                  <a:pt x="619623" y="51701"/>
                </a:lnTo>
                <a:lnTo>
                  <a:pt x="608734" y="45351"/>
                </a:lnTo>
                <a:close/>
              </a:path>
              <a:path w="645159" h="103504">
                <a:moveTo>
                  <a:pt x="633894" y="45351"/>
                </a:moveTo>
                <a:lnTo>
                  <a:pt x="632206" y="45351"/>
                </a:lnTo>
                <a:lnTo>
                  <a:pt x="632206" y="58051"/>
                </a:lnTo>
                <a:lnTo>
                  <a:pt x="633891" y="58051"/>
                </a:lnTo>
                <a:lnTo>
                  <a:pt x="644779" y="51701"/>
                </a:lnTo>
                <a:lnTo>
                  <a:pt x="633894" y="45351"/>
                </a:lnTo>
                <a:close/>
              </a:path>
              <a:path w="645159" h="103504">
                <a:moveTo>
                  <a:pt x="15748" y="46215"/>
                </a:moveTo>
                <a:lnTo>
                  <a:pt x="15748" y="57188"/>
                </a:lnTo>
                <a:lnTo>
                  <a:pt x="25155" y="51701"/>
                </a:lnTo>
                <a:lnTo>
                  <a:pt x="15748" y="46215"/>
                </a:lnTo>
                <a:close/>
              </a:path>
              <a:path w="645159" h="103504">
                <a:moveTo>
                  <a:pt x="25155" y="51701"/>
                </a:moveTo>
                <a:lnTo>
                  <a:pt x="15748" y="57188"/>
                </a:lnTo>
                <a:lnTo>
                  <a:pt x="34563" y="57188"/>
                </a:lnTo>
                <a:lnTo>
                  <a:pt x="25155" y="51701"/>
                </a:lnTo>
                <a:close/>
              </a:path>
              <a:path w="645159" h="103504">
                <a:moveTo>
                  <a:pt x="629031" y="46215"/>
                </a:moveTo>
                <a:lnTo>
                  <a:pt x="619623" y="51701"/>
                </a:lnTo>
                <a:lnTo>
                  <a:pt x="629031" y="57188"/>
                </a:lnTo>
                <a:lnTo>
                  <a:pt x="629031" y="46215"/>
                </a:lnTo>
                <a:close/>
              </a:path>
              <a:path w="645159" h="103504">
                <a:moveTo>
                  <a:pt x="632206" y="46215"/>
                </a:moveTo>
                <a:lnTo>
                  <a:pt x="629031" y="46215"/>
                </a:lnTo>
                <a:lnTo>
                  <a:pt x="629031" y="57188"/>
                </a:lnTo>
                <a:lnTo>
                  <a:pt x="632206" y="57188"/>
                </a:lnTo>
                <a:lnTo>
                  <a:pt x="632206" y="46215"/>
                </a:lnTo>
                <a:close/>
              </a:path>
              <a:path w="645159" h="103504">
                <a:moveTo>
                  <a:pt x="34563" y="46215"/>
                </a:moveTo>
                <a:lnTo>
                  <a:pt x="15748" y="46215"/>
                </a:lnTo>
                <a:lnTo>
                  <a:pt x="25155" y="51701"/>
                </a:lnTo>
                <a:lnTo>
                  <a:pt x="34563" y="46215"/>
                </a:lnTo>
                <a:close/>
              </a:path>
              <a:path w="645159" h="103504">
                <a:moveTo>
                  <a:pt x="556133" y="0"/>
                </a:moveTo>
                <a:lnTo>
                  <a:pt x="552323" y="1016"/>
                </a:lnTo>
                <a:lnTo>
                  <a:pt x="548767" y="7086"/>
                </a:lnTo>
                <a:lnTo>
                  <a:pt x="549783" y="10972"/>
                </a:lnTo>
                <a:lnTo>
                  <a:pt x="619623" y="51701"/>
                </a:lnTo>
                <a:lnTo>
                  <a:pt x="629031" y="46215"/>
                </a:lnTo>
                <a:lnTo>
                  <a:pt x="632206" y="46215"/>
                </a:lnTo>
                <a:lnTo>
                  <a:pt x="632206" y="45351"/>
                </a:lnTo>
                <a:lnTo>
                  <a:pt x="633894" y="45351"/>
                </a:lnTo>
                <a:lnTo>
                  <a:pt x="5561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801611" y="5748528"/>
            <a:ext cx="1923414" cy="95440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33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23/ STEP</a:t>
            </a:r>
            <a:r>
              <a:rPr dirty="0" u="heavy" sz="1400" spc="-2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23</a:t>
            </a:r>
            <a:endParaRPr sz="1400">
              <a:latin typeface="Trebuchet MS"/>
              <a:cs typeface="Trebuchet MS"/>
            </a:endParaRPr>
          </a:p>
          <a:p>
            <a:pPr marL="211454" indent="-118745">
              <a:lnSpc>
                <a:spcPct val="100000"/>
              </a:lnSpc>
              <a:buChar char="-"/>
              <a:tabLst>
                <a:tab pos="212090" algn="l"/>
              </a:tabLst>
            </a:pPr>
            <a:r>
              <a:rPr dirty="0" sz="1400" spc="-5">
                <a:latin typeface="Trebuchet MS"/>
                <a:cs typeface="Trebuchet MS"/>
              </a:rPr>
              <a:t>Selecciona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aqui.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211454" indent="-118745">
              <a:lnSpc>
                <a:spcPct val="100000"/>
              </a:lnSpc>
              <a:buChar char="-"/>
              <a:tabLst>
                <a:tab pos="212090" algn="l"/>
              </a:tabLst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Select</a:t>
            </a:r>
            <a:r>
              <a:rPr dirty="0" sz="1400" spc="-4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here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84803" y="2125979"/>
            <a:ext cx="2566416" cy="4562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5"/>
              <a:t>INGRESA </a:t>
            </a:r>
            <a:r>
              <a:rPr dirty="0"/>
              <a:t>Y </a:t>
            </a:r>
            <a:r>
              <a:rPr dirty="0" spc="-35"/>
              <a:t>MEJORA </a:t>
            </a:r>
            <a:r>
              <a:rPr dirty="0" spc="-30"/>
              <a:t>TU</a:t>
            </a:r>
            <a:r>
              <a:rPr dirty="0" spc="-430"/>
              <a:t> </a:t>
            </a:r>
            <a:r>
              <a:rPr dirty="0" spc="-55"/>
              <a:t>PERFIL.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61133" y="1254633"/>
            <a:ext cx="44538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>
                <a:solidFill>
                  <a:srgbClr val="FD5715"/>
                </a:solidFill>
                <a:latin typeface="Segoe UI"/>
                <a:cs typeface="Segoe UI"/>
              </a:rPr>
              <a:t>MUESTRA </a:t>
            </a:r>
            <a:r>
              <a:rPr dirty="0" sz="2200" spc="-70">
                <a:solidFill>
                  <a:srgbClr val="FD5715"/>
                </a:solidFill>
                <a:latin typeface="Segoe UI"/>
                <a:cs typeface="Segoe UI"/>
              </a:rPr>
              <a:t>LO </a:t>
            </a:r>
            <a:r>
              <a:rPr dirty="0" sz="2200" spc="-40">
                <a:solidFill>
                  <a:srgbClr val="FD5715"/>
                </a:solidFill>
                <a:latin typeface="Segoe UI"/>
                <a:cs typeface="Segoe UI"/>
              </a:rPr>
              <a:t>MEJOR </a:t>
            </a:r>
            <a:r>
              <a:rPr dirty="0" sz="2200" spc="-35">
                <a:solidFill>
                  <a:srgbClr val="FD5715"/>
                </a:solidFill>
                <a:latin typeface="Segoe UI"/>
                <a:cs typeface="Segoe UI"/>
              </a:rPr>
              <a:t>DE TU</a:t>
            </a:r>
            <a:r>
              <a:rPr dirty="0" sz="2200" spc="-405">
                <a:solidFill>
                  <a:srgbClr val="FD5715"/>
                </a:solidFill>
                <a:latin typeface="Segoe UI"/>
                <a:cs typeface="Segoe UI"/>
              </a:rPr>
              <a:t> </a:t>
            </a:r>
            <a:r>
              <a:rPr dirty="0" sz="2200" spc="-45">
                <a:solidFill>
                  <a:srgbClr val="FD5715"/>
                </a:solidFill>
                <a:latin typeface="Segoe UI"/>
                <a:cs typeface="Segoe UI"/>
              </a:rPr>
              <a:t>TRABAJO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22997" y="1358646"/>
            <a:ext cx="32518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0">
                <a:solidFill>
                  <a:srgbClr val="585858"/>
                </a:solidFill>
                <a:latin typeface="Segoe UI"/>
                <a:cs typeface="Segoe UI"/>
              </a:rPr>
              <a:t>LOGIN </a:t>
            </a:r>
            <a:r>
              <a:rPr dirty="0" sz="1600" spc="-50">
                <a:solidFill>
                  <a:srgbClr val="585858"/>
                </a:solidFill>
                <a:latin typeface="Segoe UI"/>
                <a:cs typeface="Segoe UI"/>
              </a:rPr>
              <a:t>AND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ENHANCE YOUR</a:t>
            </a:r>
            <a:r>
              <a:rPr dirty="0" sz="1600" spc="-22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PROFILE.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2997" y="1602486"/>
            <a:ext cx="2856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FD5715"/>
                </a:solidFill>
                <a:latin typeface="Segoe UI"/>
                <a:cs typeface="Segoe UI"/>
              </a:rPr>
              <a:t>SHOW</a:t>
            </a:r>
            <a:r>
              <a:rPr dirty="0" sz="1600" spc="-110">
                <a:solidFill>
                  <a:srgbClr val="FD5715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5"/>
                </a:solidFill>
                <a:latin typeface="Segoe UI"/>
                <a:cs typeface="Segoe UI"/>
              </a:rPr>
              <a:t>THE</a:t>
            </a:r>
            <a:r>
              <a:rPr dirty="0" sz="1600" spc="-120">
                <a:solidFill>
                  <a:srgbClr val="FD5715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5"/>
                </a:solidFill>
                <a:latin typeface="Segoe UI"/>
                <a:cs typeface="Segoe UI"/>
              </a:rPr>
              <a:t>BEST</a:t>
            </a:r>
            <a:r>
              <a:rPr dirty="0" sz="1600" spc="-120">
                <a:solidFill>
                  <a:srgbClr val="FD5715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FD5715"/>
                </a:solidFill>
                <a:latin typeface="Segoe UI"/>
                <a:cs typeface="Segoe UI"/>
              </a:rPr>
              <a:t>OF</a:t>
            </a:r>
            <a:r>
              <a:rPr dirty="0" sz="1600" spc="-120">
                <a:solidFill>
                  <a:srgbClr val="FD5715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5"/>
                </a:solidFill>
                <a:latin typeface="Segoe UI"/>
                <a:cs typeface="Segoe UI"/>
              </a:rPr>
              <a:t>YOUR</a:t>
            </a:r>
            <a:r>
              <a:rPr dirty="0" sz="1600" spc="-110">
                <a:solidFill>
                  <a:srgbClr val="FD5715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5"/>
                </a:solidFill>
                <a:latin typeface="Segoe UI"/>
                <a:cs typeface="Segoe UI"/>
              </a:rPr>
              <a:t>WORK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52259" y="3578352"/>
            <a:ext cx="2845435" cy="181673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24/ STEP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24</a:t>
            </a:r>
            <a:endParaRPr sz="1400">
              <a:latin typeface="Trebuchet MS"/>
              <a:cs typeface="Trebuchet MS"/>
            </a:endParaRPr>
          </a:p>
          <a:p>
            <a:pPr marL="92075" marR="172720">
              <a:lnSpc>
                <a:spcPct val="100000"/>
              </a:lnSpc>
            </a:pPr>
            <a:r>
              <a:rPr dirty="0" sz="1400">
                <a:latin typeface="Trebuchet MS"/>
                <a:cs typeface="Trebuchet MS"/>
              </a:rPr>
              <a:t>- El </a:t>
            </a:r>
            <a:r>
              <a:rPr dirty="0" sz="1400" spc="-5">
                <a:latin typeface="Trebuchet MS"/>
                <a:cs typeface="Trebuchet MS"/>
              </a:rPr>
              <a:t>mensaje verde indica que </a:t>
            </a:r>
            <a:r>
              <a:rPr dirty="0" sz="1400" spc="5">
                <a:latin typeface="Trebuchet MS"/>
                <a:cs typeface="Trebuchet MS"/>
              </a:rPr>
              <a:t>la  </a:t>
            </a:r>
            <a:r>
              <a:rPr dirty="0" sz="1400">
                <a:latin typeface="Trebuchet MS"/>
                <a:cs typeface="Trebuchet MS"/>
              </a:rPr>
              <a:t>foto </a:t>
            </a:r>
            <a:r>
              <a:rPr dirty="0" sz="1400" spc="-5">
                <a:latin typeface="Trebuchet MS"/>
                <a:cs typeface="Trebuchet MS"/>
              </a:rPr>
              <a:t>seleccionada fue cargada  correctamente.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92075" marR="229235">
              <a:lnSpc>
                <a:spcPct val="100000"/>
              </a:lnSpc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This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message indicates that the  selected photo was loaded  </a:t>
            </a:r>
            <a:r>
              <a:rPr dirty="0" sz="1400" spc="-20">
                <a:solidFill>
                  <a:srgbClr val="202020"/>
                </a:solidFill>
                <a:latin typeface="Trebuchet MS"/>
                <a:cs typeface="Trebuchet MS"/>
              </a:rPr>
              <a:t>correctly.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65647" y="5004942"/>
            <a:ext cx="1061720" cy="103505"/>
          </a:xfrm>
          <a:custGeom>
            <a:avLst/>
            <a:gdLst/>
            <a:ahLst/>
            <a:cxnLst/>
            <a:rect l="l" t="t" r="r" b="b"/>
            <a:pathLst>
              <a:path w="1061720" h="103504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5" y="102361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1"/>
                </a:lnTo>
                <a:lnTo>
                  <a:pt x="96012" y="7111"/>
                </a:lnTo>
                <a:lnTo>
                  <a:pt x="92455" y="1015"/>
                </a:lnTo>
                <a:lnTo>
                  <a:pt x="88646" y="0"/>
                </a:lnTo>
                <a:close/>
              </a:path>
              <a:path w="1061720" h="103504">
                <a:moveTo>
                  <a:pt x="1036102" y="51688"/>
                </a:moveTo>
                <a:lnTo>
                  <a:pt x="969263" y="90677"/>
                </a:lnTo>
                <a:lnTo>
                  <a:pt x="966343" y="92455"/>
                </a:lnTo>
                <a:lnTo>
                  <a:pt x="965326" y="96265"/>
                </a:lnTo>
                <a:lnTo>
                  <a:pt x="966977" y="99313"/>
                </a:lnTo>
                <a:lnTo>
                  <a:pt x="968755" y="102361"/>
                </a:lnTo>
                <a:lnTo>
                  <a:pt x="972693" y="103377"/>
                </a:lnTo>
                <a:lnTo>
                  <a:pt x="1050448" y="58038"/>
                </a:lnTo>
                <a:lnTo>
                  <a:pt x="1048766" y="58038"/>
                </a:lnTo>
                <a:lnTo>
                  <a:pt x="1048766" y="57149"/>
                </a:lnTo>
                <a:lnTo>
                  <a:pt x="1045463" y="57149"/>
                </a:lnTo>
                <a:lnTo>
                  <a:pt x="1036102" y="51688"/>
                </a:lnTo>
                <a:close/>
              </a:path>
              <a:path w="1061720" h="103504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1061720" h="103504">
                <a:moveTo>
                  <a:pt x="1025216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1025216" y="58038"/>
                </a:lnTo>
                <a:lnTo>
                  <a:pt x="1036102" y="51688"/>
                </a:lnTo>
                <a:lnTo>
                  <a:pt x="1025216" y="45338"/>
                </a:lnTo>
                <a:close/>
              </a:path>
              <a:path w="1061720" h="103504">
                <a:moveTo>
                  <a:pt x="1050448" y="45338"/>
                </a:moveTo>
                <a:lnTo>
                  <a:pt x="1048766" y="45338"/>
                </a:lnTo>
                <a:lnTo>
                  <a:pt x="1048766" y="58038"/>
                </a:lnTo>
                <a:lnTo>
                  <a:pt x="1050448" y="58038"/>
                </a:lnTo>
                <a:lnTo>
                  <a:pt x="1061338" y="51688"/>
                </a:lnTo>
                <a:lnTo>
                  <a:pt x="1050448" y="45338"/>
                </a:lnTo>
                <a:close/>
              </a:path>
              <a:path w="1061720" h="103504">
                <a:moveTo>
                  <a:pt x="15748" y="46227"/>
                </a:moveTo>
                <a:lnTo>
                  <a:pt x="15748" y="57149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1061720" h="103504">
                <a:moveTo>
                  <a:pt x="25109" y="51688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1061720" h="103504">
                <a:moveTo>
                  <a:pt x="1045463" y="46227"/>
                </a:moveTo>
                <a:lnTo>
                  <a:pt x="1036102" y="51688"/>
                </a:lnTo>
                <a:lnTo>
                  <a:pt x="1045463" y="57149"/>
                </a:lnTo>
                <a:lnTo>
                  <a:pt x="1045463" y="46227"/>
                </a:lnTo>
                <a:close/>
              </a:path>
              <a:path w="1061720" h="103504">
                <a:moveTo>
                  <a:pt x="1048766" y="46227"/>
                </a:moveTo>
                <a:lnTo>
                  <a:pt x="1045463" y="46227"/>
                </a:lnTo>
                <a:lnTo>
                  <a:pt x="1045463" y="57149"/>
                </a:lnTo>
                <a:lnTo>
                  <a:pt x="1048766" y="57149"/>
                </a:lnTo>
                <a:lnTo>
                  <a:pt x="1048766" y="46227"/>
                </a:lnTo>
                <a:close/>
              </a:path>
              <a:path w="1061720" h="103504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  <a:path w="1061720" h="103504">
                <a:moveTo>
                  <a:pt x="972693" y="0"/>
                </a:moveTo>
                <a:lnTo>
                  <a:pt x="968755" y="1015"/>
                </a:lnTo>
                <a:lnTo>
                  <a:pt x="966977" y="4063"/>
                </a:lnTo>
                <a:lnTo>
                  <a:pt x="965326" y="7111"/>
                </a:lnTo>
                <a:lnTo>
                  <a:pt x="966343" y="10921"/>
                </a:lnTo>
                <a:lnTo>
                  <a:pt x="969263" y="12699"/>
                </a:lnTo>
                <a:lnTo>
                  <a:pt x="1036102" y="51688"/>
                </a:lnTo>
                <a:lnTo>
                  <a:pt x="1045463" y="46227"/>
                </a:lnTo>
                <a:lnTo>
                  <a:pt x="1048766" y="46227"/>
                </a:lnTo>
                <a:lnTo>
                  <a:pt x="1048766" y="45338"/>
                </a:lnTo>
                <a:lnTo>
                  <a:pt x="1050448" y="45338"/>
                </a:lnTo>
                <a:lnTo>
                  <a:pt x="9726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6344" y="2112264"/>
            <a:ext cx="2517648" cy="4479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32703" y="2112264"/>
            <a:ext cx="2519172" cy="4479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5"/>
              <a:t>INGRESA </a:t>
            </a:r>
            <a:r>
              <a:rPr dirty="0"/>
              <a:t>Y </a:t>
            </a:r>
            <a:r>
              <a:rPr dirty="0" spc="-35"/>
              <a:t>MEJORA </a:t>
            </a:r>
            <a:r>
              <a:rPr dirty="0" spc="-30"/>
              <a:t>TU</a:t>
            </a:r>
            <a:r>
              <a:rPr dirty="0" spc="-430"/>
              <a:t> </a:t>
            </a:r>
            <a:r>
              <a:rPr dirty="0" spc="-55"/>
              <a:t>PERFIL.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61133" y="1254633"/>
            <a:ext cx="44538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>
                <a:solidFill>
                  <a:srgbClr val="FD5714"/>
                </a:solidFill>
                <a:latin typeface="Segoe UI"/>
                <a:cs typeface="Segoe UI"/>
              </a:rPr>
              <a:t>MUESTRA </a:t>
            </a:r>
            <a:r>
              <a:rPr dirty="0" sz="2200" spc="-70">
                <a:solidFill>
                  <a:srgbClr val="FD5714"/>
                </a:solidFill>
                <a:latin typeface="Segoe UI"/>
                <a:cs typeface="Segoe UI"/>
              </a:rPr>
              <a:t>LO </a:t>
            </a:r>
            <a:r>
              <a:rPr dirty="0" sz="2200" spc="-40">
                <a:solidFill>
                  <a:srgbClr val="FD5714"/>
                </a:solidFill>
                <a:latin typeface="Segoe UI"/>
                <a:cs typeface="Segoe UI"/>
              </a:rPr>
              <a:t>MEJOR </a:t>
            </a:r>
            <a:r>
              <a:rPr dirty="0" sz="2200" spc="-35">
                <a:solidFill>
                  <a:srgbClr val="FD5714"/>
                </a:solidFill>
                <a:latin typeface="Segoe UI"/>
                <a:cs typeface="Segoe UI"/>
              </a:rPr>
              <a:t>DE TU</a:t>
            </a:r>
            <a:r>
              <a:rPr dirty="0" sz="2200" spc="-40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200" spc="-45">
                <a:solidFill>
                  <a:srgbClr val="FD5714"/>
                </a:solidFill>
                <a:latin typeface="Segoe UI"/>
                <a:cs typeface="Segoe UI"/>
              </a:rPr>
              <a:t>TRABAJO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2997" y="1358646"/>
            <a:ext cx="32518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0">
                <a:solidFill>
                  <a:srgbClr val="585858"/>
                </a:solidFill>
                <a:latin typeface="Segoe UI"/>
                <a:cs typeface="Segoe UI"/>
              </a:rPr>
              <a:t>LOGIN </a:t>
            </a:r>
            <a:r>
              <a:rPr dirty="0" sz="1600" spc="-50">
                <a:solidFill>
                  <a:srgbClr val="585858"/>
                </a:solidFill>
                <a:latin typeface="Segoe UI"/>
                <a:cs typeface="Segoe UI"/>
              </a:rPr>
              <a:t>AND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ENHANCE YOUR</a:t>
            </a:r>
            <a:r>
              <a:rPr dirty="0" sz="1600" spc="-22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PROFILE.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22997" y="1602486"/>
            <a:ext cx="2856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SHOW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THE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BEST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FD5714"/>
                </a:solidFill>
                <a:latin typeface="Segoe UI"/>
                <a:cs typeface="Segoe UI"/>
              </a:rPr>
              <a:t>OF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YOUR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WORK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83051" y="3555491"/>
            <a:ext cx="2345690" cy="181673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32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25 / STEP</a:t>
            </a:r>
            <a:r>
              <a:rPr dirty="0" u="heavy" sz="1400" spc="-7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25</a:t>
            </a:r>
            <a:endParaRPr sz="1400">
              <a:latin typeface="Trebuchet MS"/>
              <a:cs typeface="Trebuchet MS"/>
            </a:endParaRPr>
          </a:p>
          <a:p>
            <a:pPr marL="92710" marR="84455">
              <a:lnSpc>
                <a:spcPct val="100000"/>
              </a:lnSpc>
              <a:buChar char="-"/>
              <a:tabLst>
                <a:tab pos="212090" algn="l"/>
              </a:tabLst>
            </a:pPr>
            <a:r>
              <a:rPr dirty="0" sz="1400" spc="-5">
                <a:latin typeface="Trebuchet MS"/>
                <a:cs typeface="Trebuchet MS"/>
              </a:rPr>
              <a:t>Selecciona aqui para  </a:t>
            </a:r>
            <a:r>
              <a:rPr dirty="0" sz="1400">
                <a:latin typeface="Trebuchet MS"/>
                <a:cs typeface="Trebuchet MS"/>
              </a:rPr>
              <a:t>agregar </a:t>
            </a:r>
            <a:r>
              <a:rPr dirty="0" sz="1400" spc="-5">
                <a:latin typeface="Trebuchet MS"/>
                <a:cs typeface="Trebuchet MS"/>
              </a:rPr>
              <a:t>fotos de tu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trabajo  </a:t>
            </a:r>
            <a:r>
              <a:rPr dirty="0" sz="1400">
                <a:latin typeface="Trebuchet MS"/>
                <a:cs typeface="Trebuchet MS"/>
              </a:rPr>
              <a:t>a la </a:t>
            </a:r>
            <a:r>
              <a:rPr dirty="0" sz="1400" spc="-5">
                <a:latin typeface="Trebuchet MS"/>
                <a:cs typeface="Trebuchet MS"/>
              </a:rPr>
              <a:t>galleria de</a:t>
            </a:r>
            <a:r>
              <a:rPr dirty="0" sz="1400" spc="-2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BIG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92710" marR="413384">
              <a:lnSpc>
                <a:spcPct val="100000"/>
              </a:lnSpc>
              <a:buChar char="-"/>
              <a:tabLst>
                <a:tab pos="212090" algn="l"/>
              </a:tabLst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Select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here to add  photos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of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your work</a:t>
            </a:r>
            <a:r>
              <a:rPr dirty="0" sz="1400" spc="-95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on  BIG.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26920" y="4032503"/>
            <a:ext cx="1057275" cy="0"/>
          </a:xfrm>
          <a:custGeom>
            <a:avLst/>
            <a:gdLst/>
            <a:ahLst/>
            <a:cxnLst/>
            <a:rect l="l" t="t" r="r" b="b"/>
            <a:pathLst>
              <a:path w="1057275" h="0">
                <a:moveTo>
                  <a:pt x="105702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02535" y="4032503"/>
            <a:ext cx="76200" cy="566420"/>
          </a:xfrm>
          <a:custGeom>
            <a:avLst/>
            <a:gdLst/>
            <a:ahLst/>
            <a:cxnLst/>
            <a:rect l="l" t="t" r="r" b="b"/>
            <a:pathLst>
              <a:path w="76200" h="566420">
                <a:moveTo>
                  <a:pt x="31750" y="489712"/>
                </a:moveTo>
                <a:lnTo>
                  <a:pt x="0" y="489712"/>
                </a:lnTo>
                <a:lnTo>
                  <a:pt x="38100" y="565912"/>
                </a:lnTo>
                <a:lnTo>
                  <a:pt x="69850" y="502412"/>
                </a:lnTo>
                <a:lnTo>
                  <a:pt x="31750" y="502412"/>
                </a:lnTo>
                <a:lnTo>
                  <a:pt x="31750" y="489712"/>
                </a:lnTo>
                <a:close/>
              </a:path>
              <a:path w="76200" h="566420">
                <a:moveTo>
                  <a:pt x="44450" y="0"/>
                </a:moveTo>
                <a:lnTo>
                  <a:pt x="31750" y="0"/>
                </a:lnTo>
                <a:lnTo>
                  <a:pt x="31750" y="502412"/>
                </a:lnTo>
                <a:lnTo>
                  <a:pt x="44450" y="502412"/>
                </a:lnTo>
                <a:lnTo>
                  <a:pt x="44450" y="0"/>
                </a:lnTo>
                <a:close/>
              </a:path>
              <a:path w="76200" h="566420">
                <a:moveTo>
                  <a:pt x="76200" y="489712"/>
                </a:moveTo>
                <a:lnTo>
                  <a:pt x="44450" y="489712"/>
                </a:lnTo>
                <a:lnTo>
                  <a:pt x="44450" y="502412"/>
                </a:lnTo>
                <a:lnTo>
                  <a:pt x="69850" y="502412"/>
                </a:lnTo>
                <a:lnTo>
                  <a:pt x="76200" y="4897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601456" y="4367784"/>
            <a:ext cx="2345690" cy="160020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26 / STEP</a:t>
            </a:r>
            <a:r>
              <a:rPr dirty="0" u="heavy" sz="1400" spc="-1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26</a:t>
            </a:r>
            <a:endParaRPr sz="1400">
              <a:latin typeface="Trebuchet MS"/>
              <a:cs typeface="Trebuchet MS"/>
            </a:endParaRPr>
          </a:p>
          <a:p>
            <a:pPr algn="just" marL="92075" marR="537210">
              <a:lnSpc>
                <a:spcPct val="100000"/>
              </a:lnSpc>
              <a:buChar char="-"/>
              <a:tabLst>
                <a:tab pos="212090" algn="l"/>
              </a:tabLst>
            </a:pPr>
            <a:r>
              <a:rPr dirty="0" sz="1400" spc="-5">
                <a:latin typeface="Trebuchet MS"/>
                <a:cs typeface="Trebuchet MS"/>
              </a:rPr>
              <a:t>Selecciona aca para  buscar las fotos </a:t>
            </a:r>
            <a:r>
              <a:rPr dirty="0" sz="1400">
                <a:latin typeface="Trebuchet MS"/>
                <a:cs typeface="Trebuchet MS"/>
              </a:rPr>
              <a:t>en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tu  telefono.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92075" marR="114935">
              <a:lnSpc>
                <a:spcPct val="100000"/>
              </a:lnSpc>
              <a:buChar char="-"/>
              <a:tabLst>
                <a:tab pos="212090" algn="l"/>
              </a:tabLst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Select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here to search</a:t>
            </a:r>
            <a:r>
              <a:rPr dirty="0" sz="1400" spc="-9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the  photos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on your</a:t>
            </a:r>
            <a:r>
              <a:rPr dirty="0" sz="1400" spc="-6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phone.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35140" y="5247132"/>
            <a:ext cx="1767205" cy="76200"/>
          </a:xfrm>
          <a:custGeom>
            <a:avLst/>
            <a:gdLst/>
            <a:ahLst/>
            <a:cxnLst/>
            <a:rect l="l" t="t" r="r" b="b"/>
            <a:pathLst>
              <a:path w="176720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76720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767204" h="76200">
                <a:moveTo>
                  <a:pt x="176669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766697" y="44450"/>
                </a:lnTo>
                <a:lnTo>
                  <a:pt x="1766697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44367" y="2173223"/>
            <a:ext cx="2543556" cy="4521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08064" y="2173223"/>
            <a:ext cx="2542031" cy="45217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5"/>
              <a:t>INGRESA </a:t>
            </a:r>
            <a:r>
              <a:rPr dirty="0"/>
              <a:t>Y </a:t>
            </a:r>
            <a:r>
              <a:rPr dirty="0" spc="-35"/>
              <a:t>MEJORA </a:t>
            </a:r>
            <a:r>
              <a:rPr dirty="0" spc="-30"/>
              <a:t>TU</a:t>
            </a:r>
            <a:r>
              <a:rPr dirty="0" spc="-430"/>
              <a:t> </a:t>
            </a:r>
            <a:r>
              <a:rPr dirty="0" spc="-55"/>
              <a:t>PERFIL.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61133" y="1254633"/>
            <a:ext cx="44538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>
                <a:solidFill>
                  <a:srgbClr val="FD5714"/>
                </a:solidFill>
                <a:latin typeface="Segoe UI"/>
                <a:cs typeface="Segoe UI"/>
              </a:rPr>
              <a:t>MUESTRA </a:t>
            </a:r>
            <a:r>
              <a:rPr dirty="0" sz="2200" spc="-70">
                <a:solidFill>
                  <a:srgbClr val="FD5714"/>
                </a:solidFill>
                <a:latin typeface="Segoe UI"/>
                <a:cs typeface="Segoe UI"/>
              </a:rPr>
              <a:t>LO </a:t>
            </a:r>
            <a:r>
              <a:rPr dirty="0" sz="2200" spc="-40">
                <a:solidFill>
                  <a:srgbClr val="FD5714"/>
                </a:solidFill>
                <a:latin typeface="Segoe UI"/>
                <a:cs typeface="Segoe UI"/>
              </a:rPr>
              <a:t>MEJOR </a:t>
            </a:r>
            <a:r>
              <a:rPr dirty="0" sz="2200" spc="-35">
                <a:solidFill>
                  <a:srgbClr val="FD5714"/>
                </a:solidFill>
                <a:latin typeface="Segoe UI"/>
                <a:cs typeface="Segoe UI"/>
              </a:rPr>
              <a:t>DE TU</a:t>
            </a:r>
            <a:r>
              <a:rPr dirty="0" sz="2200" spc="-40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200" spc="-45">
                <a:solidFill>
                  <a:srgbClr val="FD5714"/>
                </a:solidFill>
                <a:latin typeface="Segoe UI"/>
                <a:cs typeface="Segoe UI"/>
              </a:rPr>
              <a:t>TRABAJO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2997" y="1358646"/>
            <a:ext cx="32518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0">
                <a:solidFill>
                  <a:srgbClr val="585858"/>
                </a:solidFill>
                <a:latin typeface="Segoe UI"/>
                <a:cs typeface="Segoe UI"/>
              </a:rPr>
              <a:t>LOGIN </a:t>
            </a:r>
            <a:r>
              <a:rPr dirty="0" sz="1600" spc="-50">
                <a:solidFill>
                  <a:srgbClr val="585858"/>
                </a:solidFill>
                <a:latin typeface="Segoe UI"/>
                <a:cs typeface="Segoe UI"/>
              </a:rPr>
              <a:t>AND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ENHANCE YOUR</a:t>
            </a:r>
            <a:r>
              <a:rPr dirty="0" sz="1600" spc="-22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PROFILE.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22997" y="1602486"/>
            <a:ext cx="2856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SHOW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THE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BEST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FD5714"/>
                </a:solidFill>
                <a:latin typeface="Segoe UI"/>
                <a:cs typeface="Segoe UI"/>
              </a:rPr>
              <a:t>OF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YOUR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WORK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1267" y="4992623"/>
            <a:ext cx="1789430" cy="30797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27 / STEP</a:t>
            </a:r>
            <a:r>
              <a:rPr dirty="0" u="heavy" sz="1400" spc="-3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27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90444" y="5056632"/>
            <a:ext cx="532765" cy="76200"/>
          </a:xfrm>
          <a:custGeom>
            <a:avLst/>
            <a:gdLst/>
            <a:ahLst/>
            <a:cxnLst/>
            <a:rect l="l" t="t" r="r" b="b"/>
            <a:pathLst>
              <a:path w="532764" h="76200">
                <a:moveTo>
                  <a:pt x="456311" y="0"/>
                </a:moveTo>
                <a:lnTo>
                  <a:pt x="456311" y="76200"/>
                </a:lnTo>
                <a:lnTo>
                  <a:pt x="519811" y="44450"/>
                </a:lnTo>
                <a:lnTo>
                  <a:pt x="469011" y="44450"/>
                </a:lnTo>
                <a:lnTo>
                  <a:pt x="469011" y="31750"/>
                </a:lnTo>
                <a:lnTo>
                  <a:pt x="519811" y="31750"/>
                </a:lnTo>
                <a:lnTo>
                  <a:pt x="456311" y="0"/>
                </a:lnTo>
                <a:close/>
              </a:path>
              <a:path w="532764" h="76200">
                <a:moveTo>
                  <a:pt x="45631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56311" y="44450"/>
                </a:lnTo>
                <a:lnTo>
                  <a:pt x="456311" y="31750"/>
                </a:lnTo>
                <a:close/>
              </a:path>
              <a:path w="532764" h="76200">
                <a:moveTo>
                  <a:pt x="519811" y="31750"/>
                </a:moveTo>
                <a:lnTo>
                  <a:pt x="469011" y="31750"/>
                </a:lnTo>
                <a:lnTo>
                  <a:pt x="469011" y="44450"/>
                </a:lnTo>
                <a:lnTo>
                  <a:pt x="519811" y="44450"/>
                </a:lnTo>
                <a:lnTo>
                  <a:pt x="532511" y="38100"/>
                </a:lnTo>
                <a:lnTo>
                  <a:pt x="519811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906000" y="5522976"/>
            <a:ext cx="1788160" cy="30797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28 / STEP</a:t>
            </a:r>
            <a:r>
              <a:rPr dirty="0" u="heavy" sz="1400" spc="-3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83040" y="5638800"/>
            <a:ext cx="823594" cy="76200"/>
          </a:xfrm>
          <a:custGeom>
            <a:avLst/>
            <a:gdLst/>
            <a:ahLst/>
            <a:cxnLst/>
            <a:rect l="l" t="t" r="r" b="b"/>
            <a:pathLst>
              <a:path w="82359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82359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823595" h="76200">
                <a:moveTo>
                  <a:pt x="82359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823595" y="44450"/>
                </a:lnTo>
                <a:lnTo>
                  <a:pt x="823595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1395" y="2168651"/>
            <a:ext cx="2447544" cy="4354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5"/>
              <a:t>INGRESA </a:t>
            </a:r>
            <a:r>
              <a:rPr dirty="0"/>
              <a:t>Y </a:t>
            </a:r>
            <a:r>
              <a:rPr dirty="0" spc="-35"/>
              <a:t>MEJORA </a:t>
            </a:r>
            <a:r>
              <a:rPr dirty="0" spc="-30"/>
              <a:t>TU</a:t>
            </a:r>
            <a:r>
              <a:rPr dirty="0" spc="-430"/>
              <a:t> </a:t>
            </a:r>
            <a:r>
              <a:rPr dirty="0" spc="-55"/>
              <a:t>PERFIL.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61133" y="1254633"/>
            <a:ext cx="44538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>
                <a:solidFill>
                  <a:srgbClr val="FD5714"/>
                </a:solidFill>
                <a:latin typeface="Segoe UI"/>
                <a:cs typeface="Segoe UI"/>
              </a:rPr>
              <a:t>MUESTRA </a:t>
            </a:r>
            <a:r>
              <a:rPr dirty="0" sz="2200" spc="-70">
                <a:solidFill>
                  <a:srgbClr val="FD5714"/>
                </a:solidFill>
                <a:latin typeface="Segoe UI"/>
                <a:cs typeface="Segoe UI"/>
              </a:rPr>
              <a:t>LO </a:t>
            </a:r>
            <a:r>
              <a:rPr dirty="0" sz="2200" spc="-40">
                <a:solidFill>
                  <a:srgbClr val="FD5714"/>
                </a:solidFill>
                <a:latin typeface="Segoe UI"/>
                <a:cs typeface="Segoe UI"/>
              </a:rPr>
              <a:t>MEJOR </a:t>
            </a:r>
            <a:r>
              <a:rPr dirty="0" sz="2200" spc="-35">
                <a:solidFill>
                  <a:srgbClr val="FD5714"/>
                </a:solidFill>
                <a:latin typeface="Segoe UI"/>
                <a:cs typeface="Segoe UI"/>
              </a:rPr>
              <a:t>DE TU</a:t>
            </a:r>
            <a:r>
              <a:rPr dirty="0" sz="2200" spc="-40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200" spc="-45">
                <a:solidFill>
                  <a:srgbClr val="FD5714"/>
                </a:solidFill>
                <a:latin typeface="Segoe UI"/>
                <a:cs typeface="Segoe UI"/>
              </a:rPr>
              <a:t>TRABAJO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22997" y="1358646"/>
            <a:ext cx="32518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0">
                <a:solidFill>
                  <a:srgbClr val="585858"/>
                </a:solidFill>
                <a:latin typeface="Segoe UI"/>
                <a:cs typeface="Segoe UI"/>
              </a:rPr>
              <a:t>LOGIN </a:t>
            </a:r>
            <a:r>
              <a:rPr dirty="0" sz="1600" spc="-50">
                <a:solidFill>
                  <a:srgbClr val="585858"/>
                </a:solidFill>
                <a:latin typeface="Segoe UI"/>
                <a:cs typeface="Segoe UI"/>
              </a:rPr>
              <a:t>AND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ENHANCE YOUR</a:t>
            </a:r>
            <a:r>
              <a:rPr dirty="0" sz="1600" spc="-22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PROFILE.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2997" y="1602486"/>
            <a:ext cx="2856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SHOW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THE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BEST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FD5714"/>
                </a:solidFill>
                <a:latin typeface="Segoe UI"/>
                <a:cs typeface="Segoe UI"/>
              </a:rPr>
              <a:t>OF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YOUR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WORK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43300" y="2173223"/>
            <a:ext cx="3025140" cy="1815464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31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29 / STEP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29</a:t>
            </a:r>
            <a:endParaRPr sz="1400">
              <a:latin typeface="Trebuchet MS"/>
              <a:cs typeface="Trebuchet MS"/>
            </a:endParaRPr>
          </a:p>
          <a:p>
            <a:pPr marL="92710" marR="84455">
              <a:lnSpc>
                <a:spcPct val="100000"/>
              </a:lnSpc>
              <a:buChar char="-"/>
              <a:tabLst>
                <a:tab pos="212090" algn="l"/>
              </a:tabLst>
            </a:pPr>
            <a:r>
              <a:rPr dirty="0" sz="1400" spc="-5">
                <a:latin typeface="Trebuchet MS"/>
                <a:cs typeface="Trebuchet MS"/>
              </a:rPr>
              <a:t>Selecciona varias </a:t>
            </a:r>
            <a:r>
              <a:rPr dirty="0" sz="1400">
                <a:latin typeface="Trebuchet MS"/>
                <a:cs typeface="Trebuchet MS"/>
              </a:rPr>
              <a:t>fotos </a:t>
            </a:r>
            <a:r>
              <a:rPr dirty="0" sz="1400" spc="-5">
                <a:latin typeface="Trebuchet MS"/>
                <a:cs typeface="Trebuchet MS"/>
              </a:rPr>
              <a:t>al mismo  tiempo para mostrar </a:t>
            </a:r>
            <a:r>
              <a:rPr dirty="0" sz="1400">
                <a:latin typeface="Trebuchet MS"/>
                <a:cs typeface="Trebuchet MS"/>
              </a:rPr>
              <a:t>lo </a:t>
            </a:r>
            <a:r>
              <a:rPr dirty="0" sz="1400" spc="-5">
                <a:latin typeface="Trebuchet MS"/>
                <a:cs typeface="Trebuchet MS"/>
              </a:rPr>
              <a:t>mejor de tu  trabajo.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92710" marR="116205">
              <a:lnSpc>
                <a:spcPct val="100000"/>
              </a:lnSpc>
              <a:buChar char="-"/>
              <a:tabLst>
                <a:tab pos="212090" algn="l"/>
              </a:tabLst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Select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several photos at the</a:t>
            </a:r>
            <a:r>
              <a:rPr dirty="0" sz="1400" spc="-105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same  time to show the best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of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your  work.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24200" y="3041904"/>
            <a:ext cx="420370" cy="76200"/>
          </a:xfrm>
          <a:custGeom>
            <a:avLst/>
            <a:gdLst/>
            <a:ahLst/>
            <a:cxnLst/>
            <a:rect l="l" t="t" r="r" b="b"/>
            <a:pathLst>
              <a:path w="42037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42037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420370" h="76200">
                <a:moveTo>
                  <a:pt x="420243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420243" y="44450"/>
                </a:lnTo>
                <a:lnTo>
                  <a:pt x="420243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973568" y="2093976"/>
            <a:ext cx="2532887" cy="4503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511040" y="4651247"/>
            <a:ext cx="3025140" cy="138557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30 / STEP</a:t>
            </a:r>
            <a:r>
              <a:rPr dirty="0" u="heavy" sz="1400" spc="-1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30</a:t>
            </a:r>
            <a:endParaRPr sz="1400">
              <a:latin typeface="Trebuchet MS"/>
              <a:cs typeface="Trebuchet MS"/>
            </a:endParaRPr>
          </a:p>
          <a:p>
            <a:pPr marL="92075" marR="26035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Trebuchet MS"/>
                <a:cs typeface="Trebuchet MS"/>
              </a:rPr>
              <a:t>-Esperar que las Fotos se carguen  al</a:t>
            </a:r>
            <a:r>
              <a:rPr dirty="0" sz="140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Sistema.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92075" marR="97790">
              <a:lnSpc>
                <a:spcPct val="100000"/>
              </a:lnSpc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- </a:t>
            </a:r>
            <a:r>
              <a:rPr dirty="0" sz="1400" spc="-20">
                <a:solidFill>
                  <a:srgbClr val="202020"/>
                </a:solidFill>
                <a:latin typeface="Trebuchet MS"/>
                <a:cs typeface="Trebuchet MS"/>
              </a:rPr>
              <a:t>Wait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for the </a:t>
            </a:r>
            <a:r>
              <a:rPr dirty="0" sz="1400" spc="-15">
                <a:solidFill>
                  <a:srgbClr val="202020"/>
                </a:solidFill>
                <a:latin typeface="Trebuchet MS"/>
                <a:cs typeface="Trebuchet MS"/>
              </a:rPr>
              <a:t>Photos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to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load on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the  system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36180" y="5280659"/>
            <a:ext cx="438150" cy="76200"/>
          </a:xfrm>
          <a:custGeom>
            <a:avLst/>
            <a:gdLst/>
            <a:ahLst/>
            <a:cxnLst/>
            <a:rect l="l" t="t" r="r" b="b"/>
            <a:pathLst>
              <a:path w="438150" h="76200">
                <a:moveTo>
                  <a:pt x="361950" y="0"/>
                </a:moveTo>
                <a:lnTo>
                  <a:pt x="361950" y="76199"/>
                </a:lnTo>
                <a:lnTo>
                  <a:pt x="425450" y="44449"/>
                </a:lnTo>
                <a:lnTo>
                  <a:pt x="374650" y="44449"/>
                </a:lnTo>
                <a:lnTo>
                  <a:pt x="374650" y="31749"/>
                </a:lnTo>
                <a:lnTo>
                  <a:pt x="425450" y="31749"/>
                </a:lnTo>
                <a:lnTo>
                  <a:pt x="361950" y="0"/>
                </a:lnTo>
                <a:close/>
              </a:path>
              <a:path w="438150" h="76200">
                <a:moveTo>
                  <a:pt x="361950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361950" y="44449"/>
                </a:lnTo>
                <a:lnTo>
                  <a:pt x="361950" y="31749"/>
                </a:lnTo>
                <a:close/>
              </a:path>
              <a:path w="438150" h="76200">
                <a:moveTo>
                  <a:pt x="425450" y="31749"/>
                </a:moveTo>
                <a:lnTo>
                  <a:pt x="374650" y="31749"/>
                </a:lnTo>
                <a:lnTo>
                  <a:pt x="374650" y="44449"/>
                </a:lnTo>
                <a:lnTo>
                  <a:pt x="425450" y="44449"/>
                </a:lnTo>
                <a:lnTo>
                  <a:pt x="438150" y="38099"/>
                </a:lnTo>
                <a:lnTo>
                  <a:pt x="425450" y="317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63951" y="2069592"/>
            <a:ext cx="2542031" cy="45217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376671" y="3328415"/>
            <a:ext cx="3023870" cy="1815464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31 / STEP</a:t>
            </a:r>
            <a:r>
              <a:rPr dirty="0" u="heavy" sz="1400" spc="-1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31</a:t>
            </a:r>
            <a:endParaRPr sz="1400">
              <a:latin typeface="Trebuchet MS"/>
              <a:cs typeface="Trebuchet MS"/>
            </a:endParaRPr>
          </a:p>
          <a:p>
            <a:pPr algn="just" marL="91440" marR="22923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Trebuchet MS"/>
                <a:cs typeface="Trebuchet MS"/>
              </a:rPr>
              <a:t>-Ahora </a:t>
            </a:r>
            <a:r>
              <a:rPr dirty="0" sz="1400" spc="-5">
                <a:latin typeface="Trebuchet MS"/>
                <a:cs typeface="Trebuchet MS"/>
              </a:rPr>
              <a:t>puedes chequear tu </a:t>
            </a:r>
            <a:r>
              <a:rPr dirty="0" sz="1400">
                <a:latin typeface="Trebuchet MS"/>
                <a:cs typeface="Trebuchet MS"/>
              </a:rPr>
              <a:t>MEDIA  en </a:t>
            </a:r>
            <a:r>
              <a:rPr dirty="0" sz="1400" spc="-5">
                <a:latin typeface="Trebuchet MS"/>
                <a:cs typeface="Trebuchet MS"/>
              </a:rPr>
              <a:t>donde se mostrara las fotos de  tu</a:t>
            </a:r>
            <a:r>
              <a:rPr dirty="0" sz="1400" spc="-1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trabajo.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91440" marR="133985">
              <a:lnSpc>
                <a:spcPct val="100000"/>
              </a:lnSpc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-Now you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can check your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MEDIA 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where the photos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of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your work will  be shown.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29100" y="4236720"/>
            <a:ext cx="1134110" cy="0"/>
          </a:xfrm>
          <a:custGeom>
            <a:avLst/>
            <a:gdLst/>
            <a:ahLst/>
            <a:cxnLst/>
            <a:rect l="l" t="t" r="r" b="b"/>
            <a:pathLst>
              <a:path w="1134110" h="0">
                <a:moveTo>
                  <a:pt x="113372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91000" y="4236720"/>
            <a:ext cx="76200" cy="599440"/>
          </a:xfrm>
          <a:custGeom>
            <a:avLst/>
            <a:gdLst/>
            <a:ahLst/>
            <a:cxnLst/>
            <a:rect l="l" t="t" r="r" b="b"/>
            <a:pathLst>
              <a:path w="76200" h="599439">
                <a:moveTo>
                  <a:pt x="31750" y="523112"/>
                </a:moveTo>
                <a:lnTo>
                  <a:pt x="0" y="523112"/>
                </a:lnTo>
                <a:lnTo>
                  <a:pt x="38100" y="599312"/>
                </a:lnTo>
                <a:lnTo>
                  <a:pt x="69850" y="535812"/>
                </a:lnTo>
                <a:lnTo>
                  <a:pt x="31750" y="535812"/>
                </a:lnTo>
                <a:lnTo>
                  <a:pt x="31750" y="523112"/>
                </a:lnTo>
                <a:close/>
              </a:path>
              <a:path w="76200" h="599439">
                <a:moveTo>
                  <a:pt x="44450" y="0"/>
                </a:moveTo>
                <a:lnTo>
                  <a:pt x="31750" y="0"/>
                </a:lnTo>
                <a:lnTo>
                  <a:pt x="31750" y="535812"/>
                </a:lnTo>
                <a:lnTo>
                  <a:pt x="44450" y="535812"/>
                </a:lnTo>
                <a:lnTo>
                  <a:pt x="44450" y="0"/>
                </a:lnTo>
                <a:close/>
              </a:path>
              <a:path w="76200" h="599439">
                <a:moveTo>
                  <a:pt x="76200" y="523112"/>
                </a:moveTo>
                <a:lnTo>
                  <a:pt x="44450" y="523112"/>
                </a:lnTo>
                <a:lnTo>
                  <a:pt x="44450" y="535812"/>
                </a:lnTo>
                <a:lnTo>
                  <a:pt x="69850" y="535812"/>
                </a:lnTo>
                <a:lnTo>
                  <a:pt x="76200" y="5231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5"/>
              <a:t>INGRESA </a:t>
            </a:r>
            <a:r>
              <a:rPr dirty="0"/>
              <a:t>Y </a:t>
            </a:r>
            <a:r>
              <a:rPr dirty="0" spc="-35"/>
              <a:t>MEJORA </a:t>
            </a:r>
            <a:r>
              <a:rPr dirty="0" spc="-30"/>
              <a:t>TU</a:t>
            </a:r>
            <a:r>
              <a:rPr dirty="0" spc="-430"/>
              <a:t> </a:t>
            </a:r>
            <a:r>
              <a:rPr dirty="0" spc="-55"/>
              <a:t>PERFIL.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61133" y="1254633"/>
            <a:ext cx="44538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>
                <a:solidFill>
                  <a:srgbClr val="FD5714"/>
                </a:solidFill>
                <a:latin typeface="Segoe UI"/>
                <a:cs typeface="Segoe UI"/>
              </a:rPr>
              <a:t>MUESTRA </a:t>
            </a:r>
            <a:r>
              <a:rPr dirty="0" sz="2200" spc="-70">
                <a:solidFill>
                  <a:srgbClr val="FD5714"/>
                </a:solidFill>
                <a:latin typeface="Segoe UI"/>
                <a:cs typeface="Segoe UI"/>
              </a:rPr>
              <a:t>LO </a:t>
            </a:r>
            <a:r>
              <a:rPr dirty="0" sz="2200" spc="-40">
                <a:solidFill>
                  <a:srgbClr val="FD5714"/>
                </a:solidFill>
                <a:latin typeface="Segoe UI"/>
                <a:cs typeface="Segoe UI"/>
              </a:rPr>
              <a:t>MEJOR </a:t>
            </a:r>
            <a:r>
              <a:rPr dirty="0" sz="2200" spc="-35">
                <a:solidFill>
                  <a:srgbClr val="FD5714"/>
                </a:solidFill>
                <a:latin typeface="Segoe UI"/>
                <a:cs typeface="Segoe UI"/>
              </a:rPr>
              <a:t>DE TU</a:t>
            </a:r>
            <a:r>
              <a:rPr dirty="0" sz="2200" spc="-40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200" spc="-45">
                <a:solidFill>
                  <a:srgbClr val="FD5714"/>
                </a:solidFill>
                <a:latin typeface="Segoe UI"/>
                <a:cs typeface="Segoe UI"/>
              </a:rPr>
              <a:t>TRABAJO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22997" y="1358646"/>
            <a:ext cx="32518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0">
                <a:solidFill>
                  <a:srgbClr val="585858"/>
                </a:solidFill>
                <a:latin typeface="Segoe UI"/>
                <a:cs typeface="Segoe UI"/>
              </a:rPr>
              <a:t>LOGIN </a:t>
            </a:r>
            <a:r>
              <a:rPr dirty="0" sz="1600" spc="-50">
                <a:solidFill>
                  <a:srgbClr val="585858"/>
                </a:solidFill>
                <a:latin typeface="Segoe UI"/>
                <a:cs typeface="Segoe UI"/>
              </a:rPr>
              <a:t>AND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ENHANCE YOUR</a:t>
            </a:r>
            <a:r>
              <a:rPr dirty="0" sz="1600" spc="-22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PROFILE.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22997" y="1602486"/>
            <a:ext cx="2856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SHOW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THE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BEST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FD5714"/>
                </a:solidFill>
                <a:latin typeface="Segoe UI"/>
                <a:cs typeface="Segoe UI"/>
              </a:rPr>
              <a:t>OF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YOUR</a:t>
            </a:r>
            <a:r>
              <a:rPr dirty="0" sz="1600" spc="-1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WORK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1133" y="795908"/>
            <a:ext cx="637222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0"/>
              <a:t>COMPARTE </a:t>
            </a:r>
            <a:r>
              <a:rPr dirty="0" spc="-40"/>
              <a:t>TUS </a:t>
            </a:r>
            <a:r>
              <a:rPr dirty="0" spc="-110"/>
              <a:t>FOTOS </a:t>
            </a:r>
            <a:r>
              <a:rPr dirty="0" spc="-35"/>
              <a:t>DE</a:t>
            </a:r>
            <a:r>
              <a:rPr dirty="0" spc="-290"/>
              <a:t> </a:t>
            </a:r>
            <a:r>
              <a:rPr dirty="0" spc="-35"/>
              <a:t>TRABAJO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1133" y="1254633"/>
            <a:ext cx="253746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>
                <a:solidFill>
                  <a:srgbClr val="FD5714"/>
                </a:solidFill>
                <a:latin typeface="Segoe UI"/>
                <a:cs typeface="Segoe UI"/>
              </a:rPr>
              <a:t>USANDO</a:t>
            </a:r>
            <a:r>
              <a:rPr dirty="0" sz="2200" spc="-13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200" spc="-80">
                <a:solidFill>
                  <a:srgbClr val="FD5714"/>
                </a:solidFill>
                <a:latin typeface="Segoe UI"/>
                <a:cs typeface="Segoe UI"/>
              </a:rPr>
              <a:t>WHATSAPP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22997" y="1358646"/>
            <a:ext cx="30918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585858"/>
                </a:solidFill>
                <a:latin typeface="Segoe UI"/>
                <a:cs typeface="Segoe UI"/>
              </a:rPr>
              <a:t>SHARE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YOUR </a:t>
            </a:r>
            <a:r>
              <a:rPr dirty="0" sz="1600" spc="-50">
                <a:solidFill>
                  <a:srgbClr val="585858"/>
                </a:solidFill>
                <a:latin typeface="Segoe UI"/>
                <a:cs typeface="Segoe UI"/>
              </a:rPr>
              <a:t>WORK BEST</a:t>
            </a:r>
            <a:r>
              <a:rPr dirty="0" sz="1600" spc="-29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PICTURES.  </a:t>
            </a: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USING</a:t>
            </a:r>
            <a:r>
              <a:rPr dirty="0" sz="1600" spc="-10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75">
                <a:solidFill>
                  <a:srgbClr val="FD5714"/>
                </a:solidFill>
                <a:latin typeface="Segoe UI"/>
                <a:cs typeface="Segoe UI"/>
              </a:rPr>
              <a:t>WHATSAPP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53500" y="2136648"/>
            <a:ext cx="2542031" cy="4520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4151" y="2136648"/>
            <a:ext cx="2542032" cy="4520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96183" y="6470903"/>
            <a:ext cx="568325" cy="76200"/>
          </a:xfrm>
          <a:custGeom>
            <a:avLst/>
            <a:gdLst/>
            <a:ahLst/>
            <a:cxnLst/>
            <a:rect l="l" t="t" r="r" b="b"/>
            <a:pathLst>
              <a:path w="56832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56832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568325" h="76200">
                <a:moveTo>
                  <a:pt x="56832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568325" y="44450"/>
                </a:lnTo>
                <a:lnTo>
                  <a:pt x="568325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64635" y="5271515"/>
            <a:ext cx="3025140" cy="1385570"/>
          </a:xfrm>
          <a:custGeom>
            <a:avLst/>
            <a:gdLst/>
            <a:ahLst/>
            <a:cxnLst/>
            <a:rect l="l" t="t" r="r" b="b"/>
            <a:pathLst>
              <a:path w="3025140" h="1385570">
                <a:moveTo>
                  <a:pt x="0" y="1385316"/>
                </a:moveTo>
                <a:lnTo>
                  <a:pt x="3025140" y="1385316"/>
                </a:lnTo>
                <a:lnTo>
                  <a:pt x="3025140" y="0"/>
                </a:lnTo>
                <a:lnTo>
                  <a:pt x="0" y="0"/>
                </a:lnTo>
                <a:lnTo>
                  <a:pt x="0" y="1385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64635" y="5271515"/>
            <a:ext cx="3025140" cy="1385570"/>
          </a:xfrm>
          <a:custGeom>
            <a:avLst/>
            <a:gdLst/>
            <a:ahLst/>
            <a:cxnLst/>
            <a:rect l="l" t="t" r="r" b="b"/>
            <a:pathLst>
              <a:path w="3025140" h="1385570">
                <a:moveTo>
                  <a:pt x="0" y="1385316"/>
                </a:moveTo>
                <a:lnTo>
                  <a:pt x="3025140" y="1385316"/>
                </a:lnTo>
                <a:lnTo>
                  <a:pt x="3025140" y="0"/>
                </a:lnTo>
                <a:lnTo>
                  <a:pt x="0" y="0"/>
                </a:lnTo>
                <a:lnTo>
                  <a:pt x="0" y="1385316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656710" y="5300217"/>
            <a:ext cx="2674620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 / STEP</a:t>
            </a:r>
            <a:r>
              <a:rPr dirty="0" u="heavy" sz="1400" spc="-2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</a:t>
            </a:r>
            <a:endParaRPr sz="1400">
              <a:latin typeface="Trebuchet MS"/>
              <a:cs typeface="Trebuchet MS"/>
            </a:endParaRPr>
          </a:p>
          <a:p>
            <a:pPr marR="5080">
              <a:lnSpc>
                <a:spcPct val="100000"/>
              </a:lnSpc>
              <a:spcBef>
                <a:spcPts val="5"/>
              </a:spcBef>
              <a:tabLst>
                <a:tab pos="1268095" algn="l"/>
              </a:tabLst>
            </a:pPr>
            <a:r>
              <a:rPr dirty="0" sz="1400" spc="-5">
                <a:latin typeface="Trebuchet MS"/>
                <a:cs typeface="Trebuchet MS"/>
              </a:rPr>
              <a:t>-Selecionar	para compartir</a:t>
            </a:r>
            <a:r>
              <a:rPr dirty="0" sz="1400" spc="-6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la  </a:t>
            </a:r>
            <a:r>
              <a:rPr dirty="0" sz="1400" spc="-5">
                <a:latin typeface="Trebuchet MS"/>
                <a:cs typeface="Trebuchet MS"/>
              </a:rPr>
              <a:t>vista de </a:t>
            </a:r>
            <a:r>
              <a:rPr dirty="0" sz="1400">
                <a:latin typeface="Trebuchet MS"/>
                <a:cs typeface="Trebuchet MS"/>
              </a:rPr>
              <a:t>MEDIA en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Whatsapp.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R="89535">
              <a:lnSpc>
                <a:spcPct val="100000"/>
              </a:lnSpc>
              <a:spcBef>
                <a:spcPts val="5"/>
              </a:spcBef>
              <a:tabLst>
                <a:tab pos="984885" algn="l"/>
              </a:tabLst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-Select	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to share your</a:t>
            </a:r>
            <a:r>
              <a:rPr dirty="0" sz="1400" spc="-7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MEDIA 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photos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on</a:t>
            </a:r>
            <a:r>
              <a:rPr dirty="0" sz="1400" spc="-4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Whatsapp.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08576" y="5527547"/>
            <a:ext cx="277367" cy="268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32732" y="6109715"/>
            <a:ext cx="275843" cy="268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83096" y="3966971"/>
            <a:ext cx="1953895" cy="739140"/>
          </a:xfrm>
          <a:custGeom>
            <a:avLst/>
            <a:gdLst/>
            <a:ahLst/>
            <a:cxnLst/>
            <a:rect l="l" t="t" r="r" b="b"/>
            <a:pathLst>
              <a:path w="1953895" h="739139">
                <a:moveTo>
                  <a:pt x="0" y="739139"/>
                </a:moveTo>
                <a:lnTo>
                  <a:pt x="1953768" y="739139"/>
                </a:lnTo>
                <a:lnTo>
                  <a:pt x="1953768" y="0"/>
                </a:lnTo>
                <a:lnTo>
                  <a:pt x="0" y="0"/>
                </a:lnTo>
                <a:lnTo>
                  <a:pt x="0" y="739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483096" y="3966971"/>
            <a:ext cx="1953895" cy="73914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 / STEP</a:t>
            </a:r>
            <a:r>
              <a:rPr dirty="0" u="heavy" sz="1400" spc="-2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</a:t>
            </a:r>
            <a:endParaRPr sz="14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dirty="0" sz="1400" spc="-5">
                <a:latin typeface="Trebuchet MS"/>
                <a:cs typeface="Trebuchet MS"/>
              </a:rPr>
              <a:t>-Seleccionar</a:t>
            </a:r>
            <a:endParaRPr sz="14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-Select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36864" y="4358640"/>
            <a:ext cx="626745" cy="76200"/>
          </a:xfrm>
          <a:custGeom>
            <a:avLst/>
            <a:gdLst/>
            <a:ahLst/>
            <a:cxnLst/>
            <a:rect l="l" t="t" r="r" b="b"/>
            <a:pathLst>
              <a:path w="626745" h="76200">
                <a:moveTo>
                  <a:pt x="550037" y="0"/>
                </a:moveTo>
                <a:lnTo>
                  <a:pt x="550037" y="76200"/>
                </a:lnTo>
                <a:lnTo>
                  <a:pt x="613537" y="44450"/>
                </a:lnTo>
                <a:lnTo>
                  <a:pt x="562737" y="44450"/>
                </a:lnTo>
                <a:lnTo>
                  <a:pt x="562737" y="31750"/>
                </a:lnTo>
                <a:lnTo>
                  <a:pt x="613537" y="31750"/>
                </a:lnTo>
                <a:lnTo>
                  <a:pt x="550037" y="0"/>
                </a:lnTo>
                <a:close/>
              </a:path>
              <a:path w="626745" h="76200">
                <a:moveTo>
                  <a:pt x="55003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50037" y="44450"/>
                </a:lnTo>
                <a:lnTo>
                  <a:pt x="550037" y="31750"/>
                </a:lnTo>
                <a:close/>
              </a:path>
              <a:path w="626745" h="76200">
                <a:moveTo>
                  <a:pt x="613537" y="31750"/>
                </a:moveTo>
                <a:lnTo>
                  <a:pt x="562737" y="31750"/>
                </a:lnTo>
                <a:lnTo>
                  <a:pt x="562737" y="44450"/>
                </a:lnTo>
                <a:lnTo>
                  <a:pt x="613537" y="44450"/>
                </a:lnTo>
                <a:lnTo>
                  <a:pt x="626237" y="38100"/>
                </a:lnTo>
                <a:lnTo>
                  <a:pt x="613537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661147" y="4273296"/>
            <a:ext cx="344424" cy="362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248" y="2124455"/>
            <a:ext cx="2529840" cy="4500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46520" y="2253995"/>
            <a:ext cx="2529839" cy="4500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2967" y="723391"/>
            <a:ext cx="637222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0"/>
              <a:t>COMPARTE </a:t>
            </a:r>
            <a:r>
              <a:rPr dirty="0" spc="-40"/>
              <a:t>TUS </a:t>
            </a:r>
            <a:r>
              <a:rPr dirty="0" spc="-110"/>
              <a:t>FOTOS </a:t>
            </a:r>
            <a:r>
              <a:rPr dirty="0" spc="-35"/>
              <a:t>DE</a:t>
            </a:r>
            <a:r>
              <a:rPr dirty="0" spc="-290"/>
              <a:t> </a:t>
            </a:r>
            <a:r>
              <a:rPr dirty="0" spc="-35"/>
              <a:t>TRABAJO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02967" y="1182116"/>
            <a:ext cx="253746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>
                <a:solidFill>
                  <a:srgbClr val="FD5714"/>
                </a:solidFill>
                <a:latin typeface="Segoe UI"/>
                <a:cs typeface="Segoe UI"/>
              </a:rPr>
              <a:t>USANDO</a:t>
            </a:r>
            <a:r>
              <a:rPr dirty="0" sz="2200" spc="-13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200" spc="-80">
                <a:solidFill>
                  <a:srgbClr val="FD5714"/>
                </a:solidFill>
                <a:latin typeface="Segoe UI"/>
                <a:cs typeface="Segoe UI"/>
              </a:rPr>
              <a:t>WHATSAPP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95515" y="1402206"/>
            <a:ext cx="30918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585858"/>
                </a:solidFill>
                <a:latin typeface="Segoe UI"/>
                <a:cs typeface="Segoe UI"/>
              </a:rPr>
              <a:t>SHARE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YOUR </a:t>
            </a:r>
            <a:r>
              <a:rPr dirty="0" sz="1600" spc="-50">
                <a:solidFill>
                  <a:srgbClr val="585858"/>
                </a:solidFill>
                <a:latin typeface="Segoe UI"/>
                <a:cs typeface="Segoe UI"/>
              </a:rPr>
              <a:t>WORK BEST</a:t>
            </a:r>
            <a:r>
              <a:rPr dirty="0" sz="1600" spc="-29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PICTURES.  </a:t>
            </a: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USING</a:t>
            </a:r>
            <a:r>
              <a:rPr dirty="0" sz="1600" spc="-10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75">
                <a:solidFill>
                  <a:srgbClr val="FD5714"/>
                </a:solidFill>
                <a:latin typeface="Segoe UI"/>
                <a:cs typeface="Segoe UI"/>
              </a:rPr>
              <a:t>WHATSAPP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4740" y="2763011"/>
            <a:ext cx="2461260" cy="224790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 / STEP</a:t>
            </a:r>
            <a:r>
              <a:rPr dirty="0" u="heavy" sz="1400" spc="-1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  <a:p>
            <a:pPr marL="91440" marR="192405">
              <a:lnSpc>
                <a:spcPct val="100000"/>
              </a:lnSpc>
            </a:pPr>
            <a:r>
              <a:rPr dirty="0" sz="1400" spc="-5">
                <a:latin typeface="Trebuchet MS"/>
                <a:cs typeface="Trebuchet MS"/>
              </a:rPr>
              <a:t>-Seleccionar </a:t>
            </a:r>
            <a:r>
              <a:rPr dirty="0" sz="1400">
                <a:latin typeface="Trebuchet MS"/>
                <a:cs typeface="Trebuchet MS"/>
              </a:rPr>
              <a:t>la </a:t>
            </a:r>
            <a:r>
              <a:rPr dirty="0" sz="1400" spc="-5">
                <a:latin typeface="Trebuchet MS"/>
                <a:cs typeface="Trebuchet MS"/>
              </a:rPr>
              <a:t>persona del  </a:t>
            </a:r>
            <a:r>
              <a:rPr dirty="0" sz="1400" spc="-5" b="1">
                <a:latin typeface="Trebuchet MS"/>
                <a:cs typeface="Trebuchet MS"/>
              </a:rPr>
              <a:t>Whatsapp </a:t>
            </a:r>
            <a:r>
              <a:rPr dirty="0" sz="1400">
                <a:latin typeface="Trebuchet MS"/>
                <a:cs typeface="Trebuchet MS"/>
              </a:rPr>
              <a:t>a </a:t>
            </a:r>
            <a:r>
              <a:rPr dirty="0" sz="1400" spc="-5">
                <a:latin typeface="Trebuchet MS"/>
                <a:cs typeface="Trebuchet MS"/>
              </a:rPr>
              <a:t>quien quieres  enviar tus </a:t>
            </a:r>
            <a:r>
              <a:rPr dirty="0" sz="1400" b="1">
                <a:latin typeface="Trebuchet MS"/>
                <a:cs typeface="Trebuchet MS"/>
              </a:rPr>
              <a:t>LINK </a:t>
            </a:r>
            <a:r>
              <a:rPr dirty="0" sz="1400" spc="-5">
                <a:latin typeface="Trebuchet MS"/>
                <a:cs typeface="Trebuchet MS"/>
              </a:rPr>
              <a:t>de fotos de  trabajo.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91440" marR="253365">
              <a:lnSpc>
                <a:spcPct val="100000"/>
              </a:lnSpc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- Select </a:t>
            </a:r>
            <a:r>
              <a:rPr dirty="0" sz="1400" spc="-5" b="1">
                <a:solidFill>
                  <a:srgbClr val="202020"/>
                </a:solidFill>
                <a:latin typeface="Trebuchet MS"/>
                <a:cs typeface="Trebuchet MS"/>
              </a:rPr>
              <a:t>WhatsApp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person  to whom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you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want to</a:t>
            </a:r>
            <a:r>
              <a:rPr dirty="0" sz="1400" spc="-9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send  your LINK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of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work</a:t>
            </a:r>
            <a:r>
              <a:rPr dirty="0" sz="1400" spc="-65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photos.</a:t>
            </a:r>
            <a:endParaRPr sz="14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90088" y="3849623"/>
            <a:ext cx="637540" cy="76200"/>
          </a:xfrm>
          <a:custGeom>
            <a:avLst/>
            <a:gdLst/>
            <a:ahLst/>
            <a:cxnLst/>
            <a:rect l="l" t="t" r="r" b="b"/>
            <a:pathLst>
              <a:path w="63753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3753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37539" h="76200">
                <a:moveTo>
                  <a:pt x="637032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37032" y="44450"/>
                </a:lnTo>
                <a:lnTo>
                  <a:pt x="637032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441180" y="2127504"/>
            <a:ext cx="2461260" cy="138557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4 / STEP</a:t>
            </a:r>
            <a:r>
              <a:rPr dirty="0" u="heavy" sz="1400" spc="-1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4</a:t>
            </a:r>
            <a:endParaRPr sz="1400">
              <a:latin typeface="Trebuchet MS"/>
              <a:cs typeface="Trebuchet MS"/>
            </a:endParaRPr>
          </a:p>
          <a:p>
            <a:pPr marL="92075" marR="224790">
              <a:lnSpc>
                <a:spcPct val="100000"/>
              </a:lnSpc>
            </a:pPr>
            <a:r>
              <a:rPr dirty="0" sz="1400" spc="-5">
                <a:latin typeface="Trebuchet MS"/>
                <a:cs typeface="Trebuchet MS"/>
              </a:rPr>
              <a:t>-Colarle </a:t>
            </a:r>
            <a:r>
              <a:rPr dirty="0" sz="1400">
                <a:latin typeface="Trebuchet MS"/>
                <a:cs typeface="Trebuchet MS"/>
              </a:rPr>
              <a:t>la </a:t>
            </a:r>
            <a:r>
              <a:rPr dirty="0" sz="1400" spc="-5">
                <a:latin typeface="Trebuchet MS"/>
                <a:cs typeface="Trebuchet MS"/>
              </a:rPr>
              <a:t>descripcion que  desees </a:t>
            </a:r>
            <a:r>
              <a:rPr dirty="0" sz="1400">
                <a:latin typeface="Trebuchet MS"/>
                <a:cs typeface="Trebuchet MS"/>
              </a:rPr>
              <a:t>en </a:t>
            </a:r>
            <a:r>
              <a:rPr dirty="0" sz="1400" spc="-5">
                <a:latin typeface="Trebuchet MS"/>
                <a:cs typeface="Trebuchet MS"/>
              </a:rPr>
              <a:t>el</a:t>
            </a:r>
            <a:r>
              <a:rPr dirty="0" sz="1400" spc="-5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mensaje.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92075" marR="274955">
              <a:lnSpc>
                <a:spcPct val="100000"/>
              </a:lnSpc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-Place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the description</a:t>
            </a:r>
            <a:r>
              <a:rPr dirty="0" sz="1400" spc="-11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you 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want in the</a:t>
            </a:r>
            <a:r>
              <a:rPr dirty="0" sz="1400" spc="-4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message.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804147" y="3084576"/>
            <a:ext cx="637540" cy="76200"/>
          </a:xfrm>
          <a:custGeom>
            <a:avLst/>
            <a:gdLst/>
            <a:ahLst/>
            <a:cxnLst/>
            <a:rect l="l" t="t" r="r" b="b"/>
            <a:pathLst>
              <a:path w="637540" h="76200">
                <a:moveTo>
                  <a:pt x="76199" y="0"/>
                </a:moveTo>
                <a:lnTo>
                  <a:pt x="0" y="38100"/>
                </a:lnTo>
                <a:lnTo>
                  <a:pt x="76199" y="76200"/>
                </a:lnTo>
                <a:lnTo>
                  <a:pt x="76199" y="44450"/>
                </a:lnTo>
                <a:lnTo>
                  <a:pt x="63499" y="44450"/>
                </a:lnTo>
                <a:lnTo>
                  <a:pt x="63499" y="31750"/>
                </a:lnTo>
                <a:lnTo>
                  <a:pt x="76199" y="31750"/>
                </a:lnTo>
                <a:lnTo>
                  <a:pt x="76199" y="0"/>
                </a:lnTo>
                <a:close/>
              </a:path>
              <a:path w="637540" h="76200">
                <a:moveTo>
                  <a:pt x="76199" y="31750"/>
                </a:moveTo>
                <a:lnTo>
                  <a:pt x="63499" y="31750"/>
                </a:lnTo>
                <a:lnTo>
                  <a:pt x="63499" y="44450"/>
                </a:lnTo>
                <a:lnTo>
                  <a:pt x="76199" y="44450"/>
                </a:lnTo>
                <a:lnTo>
                  <a:pt x="76199" y="31750"/>
                </a:lnTo>
                <a:close/>
              </a:path>
              <a:path w="637540" h="76200">
                <a:moveTo>
                  <a:pt x="637031" y="31750"/>
                </a:moveTo>
                <a:lnTo>
                  <a:pt x="76199" y="31750"/>
                </a:lnTo>
                <a:lnTo>
                  <a:pt x="76199" y="44450"/>
                </a:lnTo>
                <a:lnTo>
                  <a:pt x="637031" y="44450"/>
                </a:lnTo>
                <a:lnTo>
                  <a:pt x="637031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61133" y="795908"/>
            <a:ext cx="5269865" cy="8191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20"/>
              </a:lnSpc>
              <a:spcBef>
                <a:spcPts val="105"/>
              </a:spcBef>
            </a:pPr>
            <a:r>
              <a:rPr dirty="0" spc="-80"/>
              <a:t>REGISTRATE </a:t>
            </a:r>
            <a:r>
              <a:rPr dirty="0" spc="-55"/>
              <a:t>CON</a:t>
            </a:r>
            <a:r>
              <a:rPr dirty="0" spc="-220"/>
              <a:t> </a:t>
            </a:r>
            <a:r>
              <a:rPr dirty="0" spc="-75"/>
              <a:t>NOSOTROS.</a:t>
            </a:r>
          </a:p>
          <a:p>
            <a:pPr marL="12700">
              <a:lnSpc>
                <a:spcPts val="2520"/>
              </a:lnSpc>
            </a:pPr>
            <a:r>
              <a:rPr dirty="0" sz="2200" spc="-95">
                <a:solidFill>
                  <a:srgbClr val="FD5714"/>
                </a:solidFill>
              </a:rPr>
              <a:t>TOTALMENTE</a:t>
            </a:r>
            <a:r>
              <a:rPr dirty="0" sz="2200" spc="-114">
                <a:solidFill>
                  <a:srgbClr val="FD5714"/>
                </a:solidFill>
              </a:rPr>
              <a:t> </a:t>
            </a:r>
            <a:r>
              <a:rPr dirty="0" sz="2200" spc="-80">
                <a:solidFill>
                  <a:srgbClr val="FD5714"/>
                </a:solidFill>
              </a:rPr>
              <a:t>GRATIS</a:t>
            </a:r>
            <a:endParaRPr sz="2200"/>
          </a:p>
        </p:txBody>
      </p:sp>
      <p:sp>
        <p:nvSpPr>
          <p:cNvPr id="7" name="object 7"/>
          <p:cNvSpPr/>
          <p:nvPr/>
        </p:nvSpPr>
        <p:spPr>
          <a:xfrm>
            <a:off x="525780" y="2191511"/>
            <a:ext cx="2398776" cy="426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02523" y="2191511"/>
            <a:ext cx="2398776" cy="426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78151" y="5868923"/>
            <a:ext cx="597535" cy="589915"/>
          </a:xfrm>
          <a:custGeom>
            <a:avLst/>
            <a:gdLst/>
            <a:ahLst/>
            <a:cxnLst/>
            <a:rect l="l" t="t" r="r" b="b"/>
            <a:pathLst>
              <a:path w="597535" h="589914">
                <a:moveTo>
                  <a:pt x="0" y="98297"/>
                </a:moveTo>
                <a:lnTo>
                  <a:pt x="7733" y="60034"/>
                </a:lnTo>
                <a:lnTo>
                  <a:pt x="28813" y="28789"/>
                </a:lnTo>
                <a:lnTo>
                  <a:pt x="60061" y="7724"/>
                </a:lnTo>
                <a:lnTo>
                  <a:pt x="98298" y="0"/>
                </a:lnTo>
                <a:lnTo>
                  <a:pt x="499109" y="0"/>
                </a:lnTo>
                <a:lnTo>
                  <a:pt x="537346" y="7724"/>
                </a:lnTo>
                <a:lnTo>
                  <a:pt x="568594" y="28789"/>
                </a:lnTo>
                <a:lnTo>
                  <a:pt x="589674" y="60034"/>
                </a:lnTo>
                <a:lnTo>
                  <a:pt x="597408" y="98297"/>
                </a:lnTo>
                <a:lnTo>
                  <a:pt x="597408" y="491489"/>
                </a:lnTo>
                <a:lnTo>
                  <a:pt x="589674" y="529753"/>
                </a:lnTo>
                <a:lnTo>
                  <a:pt x="568594" y="560998"/>
                </a:lnTo>
                <a:lnTo>
                  <a:pt x="537346" y="582063"/>
                </a:lnTo>
                <a:lnTo>
                  <a:pt x="499109" y="589788"/>
                </a:lnTo>
                <a:lnTo>
                  <a:pt x="98298" y="589788"/>
                </a:lnTo>
                <a:lnTo>
                  <a:pt x="60061" y="582063"/>
                </a:lnTo>
                <a:lnTo>
                  <a:pt x="28813" y="560998"/>
                </a:lnTo>
                <a:lnTo>
                  <a:pt x="7733" y="529753"/>
                </a:lnTo>
                <a:lnTo>
                  <a:pt x="0" y="491489"/>
                </a:lnTo>
                <a:lnTo>
                  <a:pt x="0" y="98297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75560" y="6123546"/>
            <a:ext cx="520065" cy="103505"/>
          </a:xfrm>
          <a:custGeom>
            <a:avLst/>
            <a:gdLst/>
            <a:ahLst/>
            <a:cxnLst/>
            <a:rect l="l" t="t" r="r" b="b"/>
            <a:pathLst>
              <a:path w="520064" h="103504">
                <a:moveTo>
                  <a:pt x="88646" y="0"/>
                </a:moveTo>
                <a:lnTo>
                  <a:pt x="0" y="51701"/>
                </a:lnTo>
                <a:lnTo>
                  <a:pt x="88646" y="103403"/>
                </a:lnTo>
                <a:lnTo>
                  <a:pt x="92456" y="102374"/>
                </a:lnTo>
                <a:lnTo>
                  <a:pt x="96012" y="96316"/>
                </a:lnTo>
                <a:lnTo>
                  <a:pt x="94996" y="92430"/>
                </a:lnTo>
                <a:lnTo>
                  <a:pt x="36044" y="58051"/>
                </a:lnTo>
                <a:lnTo>
                  <a:pt x="12573" y="58051"/>
                </a:lnTo>
                <a:lnTo>
                  <a:pt x="12573" y="45351"/>
                </a:lnTo>
                <a:lnTo>
                  <a:pt x="36044" y="45351"/>
                </a:lnTo>
                <a:lnTo>
                  <a:pt x="94996" y="10972"/>
                </a:lnTo>
                <a:lnTo>
                  <a:pt x="96012" y="7073"/>
                </a:lnTo>
                <a:lnTo>
                  <a:pt x="92456" y="1016"/>
                </a:lnTo>
                <a:lnTo>
                  <a:pt x="88646" y="0"/>
                </a:lnTo>
                <a:close/>
              </a:path>
              <a:path w="520064" h="103504">
                <a:moveTo>
                  <a:pt x="494528" y="51701"/>
                </a:moveTo>
                <a:lnTo>
                  <a:pt x="424688" y="92430"/>
                </a:lnTo>
                <a:lnTo>
                  <a:pt x="423672" y="96316"/>
                </a:lnTo>
                <a:lnTo>
                  <a:pt x="427228" y="102374"/>
                </a:lnTo>
                <a:lnTo>
                  <a:pt x="431038" y="103403"/>
                </a:lnTo>
                <a:lnTo>
                  <a:pt x="508796" y="58051"/>
                </a:lnTo>
                <a:lnTo>
                  <a:pt x="507111" y="58051"/>
                </a:lnTo>
                <a:lnTo>
                  <a:pt x="507111" y="57188"/>
                </a:lnTo>
                <a:lnTo>
                  <a:pt x="503936" y="57188"/>
                </a:lnTo>
                <a:lnTo>
                  <a:pt x="494528" y="51701"/>
                </a:lnTo>
                <a:close/>
              </a:path>
              <a:path w="520064" h="103504">
                <a:moveTo>
                  <a:pt x="36044" y="45351"/>
                </a:moveTo>
                <a:lnTo>
                  <a:pt x="12573" y="45351"/>
                </a:lnTo>
                <a:lnTo>
                  <a:pt x="12573" y="58051"/>
                </a:lnTo>
                <a:lnTo>
                  <a:pt x="36044" y="58051"/>
                </a:lnTo>
                <a:lnTo>
                  <a:pt x="34563" y="57188"/>
                </a:lnTo>
                <a:lnTo>
                  <a:pt x="15748" y="57188"/>
                </a:lnTo>
                <a:lnTo>
                  <a:pt x="15748" y="46215"/>
                </a:lnTo>
                <a:lnTo>
                  <a:pt x="34563" y="46215"/>
                </a:lnTo>
                <a:lnTo>
                  <a:pt x="36044" y="45351"/>
                </a:lnTo>
                <a:close/>
              </a:path>
              <a:path w="520064" h="103504">
                <a:moveTo>
                  <a:pt x="483639" y="45351"/>
                </a:moveTo>
                <a:lnTo>
                  <a:pt x="36044" y="45351"/>
                </a:lnTo>
                <a:lnTo>
                  <a:pt x="25155" y="51701"/>
                </a:lnTo>
                <a:lnTo>
                  <a:pt x="36044" y="58051"/>
                </a:lnTo>
                <a:lnTo>
                  <a:pt x="483639" y="58051"/>
                </a:lnTo>
                <a:lnTo>
                  <a:pt x="494528" y="51701"/>
                </a:lnTo>
                <a:lnTo>
                  <a:pt x="483639" y="45351"/>
                </a:lnTo>
                <a:close/>
              </a:path>
              <a:path w="520064" h="103504">
                <a:moveTo>
                  <a:pt x="508799" y="45351"/>
                </a:moveTo>
                <a:lnTo>
                  <a:pt x="507111" y="45351"/>
                </a:lnTo>
                <a:lnTo>
                  <a:pt x="507111" y="58051"/>
                </a:lnTo>
                <a:lnTo>
                  <a:pt x="508796" y="58051"/>
                </a:lnTo>
                <a:lnTo>
                  <a:pt x="519684" y="51701"/>
                </a:lnTo>
                <a:lnTo>
                  <a:pt x="508799" y="45351"/>
                </a:lnTo>
                <a:close/>
              </a:path>
              <a:path w="520064" h="103504">
                <a:moveTo>
                  <a:pt x="15748" y="46215"/>
                </a:moveTo>
                <a:lnTo>
                  <a:pt x="15748" y="57188"/>
                </a:lnTo>
                <a:lnTo>
                  <a:pt x="25155" y="51701"/>
                </a:lnTo>
                <a:lnTo>
                  <a:pt x="15748" y="46215"/>
                </a:lnTo>
                <a:close/>
              </a:path>
              <a:path w="520064" h="103504">
                <a:moveTo>
                  <a:pt x="25155" y="51701"/>
                </a:moveTo>
                <a:lnTo>
                  <a:pt x="15748" y="57188"/>
                </a:lnTo>
                <a:lnTo>
                  <a:pt x="34563" y="57188"/>
                </a:lnTo>
                <a:lnTo>
                  <a:pt x="25155" y="51701"/>
                </a:lnTo>
                <a:close/>
              </a:path>
              <a:path w="520064" h="103504">
                <a:moveTo>
                  <a:pt x="503936" y="46215"/>
                </a:moveTo>
                <a:lnTo>
                  <a:pt x="494528" y="51701"/>
                </a:lnTo>
                <a:lnTo>
                  <a:pt x="503936" y="57188"/>
                </a:lnTo>
                <a:lnTo>
                  <a:pt x="503936" y="46215"/>
                </a:lnTo>
                <a:close/>
              </a:path>
              <a:path w="520064" h="103504">
                <a:moveTo>
                  <a:pt x="507111" y="46215"/>
                </a:moveTo>
                <a:lnTo>
                  <a:pt x="503936" y="46215"/>
                </a:lnTo>
                <a:lnTo>
                  <a:pt x="503936" y="57188"/>
                </a:lnTo>
                <a:lnTo>
                  <a:pt x="507111" y="57188"/>
                </a:lnTo>
                <a:lnTo>
                  <a:pt x="507111" y="46215"/>
                </a:lnTo>
                <a:close/>
              </a:path>
              <a:path w="520064" h="103504">
                <a:moveTo>
                  <a:pt x="34563" y="46215"/>
                </a:moveTo>
                <a:lnTo>
                  <a:pt x="15748" y="46215"/>
                </a:lnTo>
                <a:lnTo>
                  <a:pt x="25155" y="51701"/>
                </a:lnTo>
                <a:lnTo>
                  <a:pt x="34563" y="46215"/>
                </a:lnTo>
                <a:close/>
              </a:path>
              <a:path w="520064" h="103504">
                <a:moveTo>
                  <a:pt x="431038" y="0"/>
                </a:moveTo>
                <a:lnTo>
                  <a:pt x="427228" y="1016"/>
                </a:lnTo>
                <a:lnTo>
                  <a:pt x="423672" y="7086"/>
                </a:lnTo>
                <a:lnTo>
                  <a:pt x="424688" y="10972"/>
                </a:lnTo>
                <a:lnTo>
                  <a:pt x="494528" y="51701"/>
                </a:lnTo>
                <a:lnTo>
                  <a:pt x="503936" y="46215"/>
                </a:lnTo>
                <a:lnTo>
                  <a:pt x="507111" y="46215"/>
                </a:lnTo>
                <a:lnTo>
                  <a:pt x="507111" y="45351"/>
                </a:lnTo>
                <a:lnTo>
                  <a:pt x="508799" y="45351"/>
                </a:lnTo>
                <a:lnTo>
                  <a:pt x="4310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095244" y="5554979"/>
            <a:ext cx="3616960" cy="92392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dirty="0" u="heavy" sz="1800" spc="-4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 / STEP</a:t>
            </a:r>
            <a:r>
              <a:rPr dirty="0" u="heavy" sz="1800" spc="-4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</a:pPr>
            <a:r>
              <a:rPr dirty="0" sz="1800" spc="-5">
                <a:latin typeface="Trebuchet MS"/>
                <a:cs typeface="Trebuchet MS"/>
              </a:rPr>
              <a:t>-</a:t>
            </a: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Abre tu navegador</a:t>
            </a:r>
            <a:r>
              <a:rPr dirty="0" sz="1800" spc="10" b="1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800" spc="-20" b="1">
                <a:solidFill>
                  <a:srgbClr val="202020"/>
                </a:solidFill>
                <a:latin typeface="Trebuchet MS"/>
                <a:cs typeface="Trebuchet MS"/>
              </a:rPr>
              <a:t>SAFARI</a:t>
            </a:r>
            <a:endParaRPr sz="180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</a:pP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-Go to</a:t>
            </a:r>
            <a:r>
              <a:rPr dirty="0" sz="1800" spc="-15" b="1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800" spc="-20" b="1">
                <a:solidFill>
                  <a:srgbClr val="202020"/>
                </a:solidFill>
                <a:latin typeface="Trebuchet MS"/>
                <a:cs typeface="Trebuchet MS"/>
              </a:rPr>
              <a:t>SAFARI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6388" y="2191511"/>
            <a:ext cx="3616960" cy="92392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dirty="0" u="heavy" sz="1800" spc="-4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 / STEP</a:t>
            </a:r>
            <a:r>
              <a:rPr dirty="0" u="heavy" sz="1800" spc="-4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dirty="0" sz="1800" spc="-5">
                <a:latin typeface="Trebuchet MS"/>
                <a:cs typeface="Trebuchet MS"/>
              </a:rPr>
              <a:t>-</a:t>
            </a: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Ubica </a:t>
            </a:r>
            <a:r>
              <a:rPr dirty="0" sz="1800" b="1">
                <a:solidFill>
                  <a:srgbClr val="202020"/>
                </a:solidFill>
                <a:latin typeface="Trebuchet MS"/>
                <a:cs typeface="Trebuchet MS"/>
              </a:rPr>
              <a:t>la </a:t>
            </a:r>
            <a:r>
              <a:rPr dirty="0" sz="1800" spc="-15" b="1">
                <a:solidFill>
                  <a:srgbClr val="202020"/>
                </a:solidFill>
                <a:latin typeface="Trebuchet MS"/>
                <a:cs typeface="Trebuchet MS"/>
              </a:rPr>
              <a:t>barra </a:t>
            </a:r>
            <a:r>
              <a:rPr dirty="0" sz="1800" b="1">
                <a:solidFill>
                  <a:srgbClr val="202020"/>
                </a:solidFill>
                <a:latin typeface="Trebuchet MS"/>
                <a:cs typeface="Trebuchet MS"/>
              </a:rPr>
              <a:t>del</a:t>
            </a:r>
            <a:r>
              <a:rPr dirty="0" sz="1800" spc="5" b="1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202020"/>
                </a:solidFill>
                <a:latin typeface="Trebuchet MS"/>
                <a:cs typeface="Trebuchet MS"/>
              </a:rPr>
              <a:t>buscador</a:t>
            </a:r>
            <a:endParaRPr sz="18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-Go to </a:t>
            </a:r>
            <a:r>
              <a:rPr dirty="0" sz="1800" b="1">
                <a:solidFill>
                  <a:srgbClr val="202020"/>
                </a:solidFill>
                <a:latin typeface="Trebuchet MS"/>
                <a:cs typeface="Trebuchet MS"/>
              </a:rPr>
              <a:t>search</a:t>
            </a:r>
            <a:r>
              <a:rPr dirty="0" sz="1800" spc="-30" b="1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ribbon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82840" y="2408047"/>
            <a:ext cx="520065" cy="103505"/>
          </a:xfrm>
          <a:custGeom>
            <a:avLst/>
            <a:gdLst/>
            <a:ahLst/>
            <a:cxnLst/>
            <a:rect l="l" t="t" r="r" b="b"/>
            <a:pathLst>
              <a:path w="520065" h="103505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6" y="102361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1"/>
                </a:lnTo>
                <a:lnTo>
                  <a:pt x="96012" y="7111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520065" h="103505">
                <a:moveTo>
                  <a:pt x="494574" y="51688"/>
                </a:moveTo>
                <a:lnTo>
                  <a:pt x="424688" y="92455"/>
                </a:lnTo>
                <a:lnTo>
                  <a:pt x="423672" y="96265"/>
                </a:lnTo>
                <a:lnTo>
                  <a:pt x="427228" y="102361"/>
                </a:lnTo>
                <a:lnTo>
                  <a:pt x="431038" y="103377"/>
                </a:lnTo>
                <a:lnTo>
                  <a:pt x="508793" y="58038"/>
                </a:lnTo>
                <a:lnTo>
                  <a:pt x="507111" y="58038"/>
                </a:lnTo>
                <a:lnTo>
                  <a:pt x="507111" y="57149"/>
                </a:lnTo>
                <a:lnTo>
                  <a:pt x="503936" y="57149"/>
                </a:lnTo>
                <a:lnTo>
                  <a:pt x="494574" y="51688"/>
                </a:lnTo>
                <a:close/>
              </a:path>
              <a:path w="520065" h="103505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520065" h="103505">
                <a:moveTo>
                  <a:pt x="483688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483688" y="58038"/>
                </a:lnTo>
                <a:lnTo>
                  <a:pt x="494574" y="51688"/>
                </a:lnTo>
                <a:lnTo>
                  <a:pt x="483688" y="45338"/>
                </a:lnTo>
                <a:close/>
              </a:path>
              <a:path w="520065" h="103505">
                <a:moveTo>
                  <a:pt x="508793" y="45338"/>
                </a:moveTo>
                <a:lnTo>
                  <a:pt x="507111" y="45338"/>
                </a:lnTo>
                <a:lnTo>
                  <a:pt x="507111" y="58038"/>
                </a:lnTo>
                <a:lnTo>
                  <a:pt x="508793" y="58038"/>
                </a:lnTo>
                <a:lnTo>
                  <a:pt x="519684" y="51688"/>
                </a:lnTo>
                <a:lnTo>
                  <a:pt x="508793" y="45338"/>
                </a:lnTo>
                <a:close/>
              </a:path>
              <a:path w="520065" h="103505">
                <a:moveTo>
                  <a:pt x="15748" y="46227"/>
                </a:moveTo>
                <a:lnTo>
                  <a:pt x="15748" y="57149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520065" h="103505">
                <a:moveTo>
                  <a:pt x="25109" y="51688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520065" h="103505">
                <a:moveTo>
                  <a:pt x="503936" y="46227"/>
                </a:moveTo>
                <a:lnTo>
                  <a:pt x="494574" y="51688"/>
                </a:lnTo>
                <a:lnTo>
                  <a:pt x="503936" y="57149"/>
                </a:lnTo>
                <a:lnTo>
                  <a:pt x="503936" y="46227"/>
                </a:lnTo>
                <a:close/>
              </a:path>
              <a:path w="520065" h="103505">
                <a:moveTo>
                  <a:pt x="507111" y="46227"/>
                </a:moveTo>
                <a:lnTo>
                  <a:pt x="503936" y="46227"/>
                </a:lnTo>
                <a:lnTo>
                  <a:pt x="503936" y="57149"/>
                </a:lnTo>
                <a:lnTo>
                  <a:pt x="507111" y="57149"/>
                </a:lnTo>
                <a:lnTo>
                  <a:pt x="507111" y="46227"/>
                </a:lnTo>
                <a:close/>
              </a:path>
              <a:path w="520065" h="103505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  <a:path w="520065" h="103505">
                <a:moveTo>
                  <a:pt x="431038" y="0"/>
                </a:moveTo>
                <a:lnTo>
                  <a:pt x="427228" y="1015"/>
                </a:lnTo>
                <a:lnTo>
                  <a:pt x="423672" y="7111"/>
                </a:lnTo>
                <a:lnTo>
                  <a:pt x="424688" y="10921"/>
                </a:lnTo>
                <a:lnTo>
                  <a:pt x="494574" y="51688"/>
                </a:lnTo>
                <a:lnTo>
                  <a:pt x="503936" y="46227"/>
                </a:lnTo>
                <a:lnTo>
                  <a:pt x="507111" y="46227"/>
                </a:lnTo>
                <a:lnTo>
                  <a:pt x="507111" y="45338"/>
                </a:lnTo>
                <a:lnTo>
                  <a:pt x="508793" y="45338"/>
                </a:lnTo>
                <a:lnTo>
                  <a:pt x="4310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042147" y="2289048"/>
            <a:ext cx="1710055" cy="340360"/>
          </a:xfrm>
          <a:custGeom>
            <a:avLst/>
            <a:gdLst/>
            <a:ahLst/>
            <a:cxnLst/>
            <a:rect l="l" t="t" r="r" b="b"/>
            <a:pathLst>
              <a:path w="1710054" h="340360">
                <a:moveTo>
                  <a:pt x="0" y="56641"/>
                </a:moveTo>
                <a:lnTo>
                  <a:pt x="4456" y="34611"/>
                </a:lnTo>
                <a:lnTo>
                  <a:pt x="16605" y="16605"/>
                </a:lnTo>
                <a:lnTo>
                  <a:pt x="34611" y="4456"/>
                </a:lnTo>
                <a:lnTo>
                  <a:pt x="56642" y="0"/>
                </a:lnTo>
                <a:lnTo>
                  <a:pt x="1653286" y="0"/>
                </a:lnTo>
                <a:lnTo>
                  <a:pt x="1675316" y="4456"/>
                </a:lnTo>
                <a:lnTo>
                  <a:pt x="1693322" y="16605"/>
                </a:lnTo>
                <a:lnTo>
                  <a:pt x="1705471" y="34611"/>
                </a:lnTo>
                <a:lnTo>
                  <a:pt x="1709927" y="56641"/>
                </a:lnTo>
                <a:lnTo>
                  <a:pt x="1709927" y="283209"/>
                </a:lnTo>
                <a:lnTo>
                  <a:pt x="1705471" y="305240"/>
                </a:lnTo>
                <a:lnTo>
                  <a:pt x="1693322" y="323246"/>
                </a:lnTo>
                <a:lnTo>
                  <a:pt x="1675316" y="335395"/>
                </a:lnTo>
                <a:lnTo>
                  <a:pt x="1653286" y="339851"/>
                </a:lnTo>
                <a:lnTo>
                  <a:pt x="56642" y="339851"/>
                </a:lnTo>
                <a:lnTo>
                  <a:pt x="34611" y="335395"/>
                </a:lnTo>
                <a:lnTo>
                  <a:pt x="16605" y="323246"/>
                </a:lnTo>
                <a:lnTo>
                  <a:pt x="4456" y="305240"/>
                </a:lnTo>
                <a:lnTo>
                  <a:pt x="0" y="283209"/>
                </a:lnTo>
                <a:lnTo>
                  <a:pt x="0" y="56641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209915" y="1424686"/>
            <a:ext cx="2102485" cy="576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5">
                <a:solidFill>
                  <a:srgbClr val="585858"/>
                </a:solidFill>
                <a:latin typeface="Segoe UI"/>
                <a:cs typeface="Segoe UI"/>
              </a:rPr>
              <a:t>REGISTER </a:t>
            </a:r>
            <a:r>
              <a:rPr dirty="0" sz="2000" spc="-50">
                <a:solidFill>
                  <a:srgbClr val="585858"/>
                </a:solidFill>
                <a:latin typeface="Segoe UI"/>
                <a:cs typeface="Segoe UI"/>
              </a:rPr>
              <a:t>WITH</a:t>
            </a:r>
            <a:r>
              <a:rPr dirty="0" sz="2000" spc="-229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2000" spc="-40">
                <a:solidFill>
                  <a:srgbClr val="585858"/>
                </a:solidFill>
                <a:latin typeface="Segoe UI"/>
                <a:cs typeface="Segoe UI"/>
              </a:rPr>
              <a:t>US.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600" spc="-105">
                <a:solidFill>
                  <a:srgbClr val="FD5714"/>
                </a:solidFill>
                <a:latin typeface="Segoe UI"/>
                <a:cs typeface="Segoe UI"/>
              </a:rPr>
              <a:t>TOTALLY</a:t>
            </a:r>
            <a:r>
              <a:rPr dirty="0" sz="1600" spc="-13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FREE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6328" y="2194560"/>
            <a:ext cx="2385060" cy="4241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39140" y="803148"/>
            <a:ext cx="1033272" cy="958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0" y="2194560"/>
            <a:ext cx="2385059" cy="42412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6595" y="2592323"/>
            <a:ext cx="2461260" cy="138557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5/ STEP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5</a:t>
            </a:r>
            <a:endParaRPr sz="14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dirty="0" sz="1400">
                <a:latin typeface="Trebuchet MS"/>
                <a:cs typeface="Trebuchet MS"/>
              </a:rPr>
              <a:t>-Se </a:t>
            </a:r>
            <a:r>
              <a:rPr dirty="0" sz="1400" spc="-5">
                <a:latin typeface="Trebuchet MS"/>
                <a:cs typeface="Trebuchet MS"/>
              </a:rPr>
              <a:t>recomienda</a:t>
            </a:r>
            <a:r>
              <a:rPr dirty="0" sz="1400" spc="-4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colocar</a:t>
            </a:r>
            <a:endParaRPr sz="14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dirty="0" sz="1400">
                <a:latin typeface="Trebuchet MS"/>
                <a:cs typeface="Trebuchet MS"/>
              </a:rPr>
              <a:t>“Album de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Trabajo”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91440" marR="476884">
              <a:lnSpc>
                <a:spcPct val="100000"/>
              </a:lnSpc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- -It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is recommended</a:t>
            </a:r>
            <a:r>
              <a:rPr dirty="0" sz="1400" spc="-11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to  place </a:t>
            </a:r>
            <a:r>
              <a:rPr dirty="0" sz="1400" spc="-10">
                <a:solidFill>
                  <a:srgbClr val="202020"/>
                </a:solidFill>
                <a:latin typeface="Trebuchet MS"/>
                <a:cs typeface="Trebuchet MS"/>
              </a:rPr>
              <a:t>"Work</a:t>
            </a:r>
            <a:r>
              <a:rPr dirty="0" sz="1400" spc="-14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Album"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67000" y="2939795"/>
            <a:ext cx="720090" cy="76200"/>
          </a:xfrm>
          <a:custGeom>
            <a:avLst/>
            <a:gdLst/>
            <a:ahLst/>
            <a:cxnLst/>
            <a:rect l="l" t="t" r="r" b="b"/>
            <a:pathLst>
              <a:path w="720089" h="76200">
                <a:moveTo>
                  <a:pt x="643382" y="0"/>
                </a:moveTo>
                <a:lnTo>
                  <a:pt x="643382" y="76200"/>
                </a:lnTo>
                <a:lnTo>
                  <a:pt x="706882" y="44450"/>
                </a:lnTo>
                <a:lnTo>
                  <a:pt x="656082" y="44450"/>
                </a:lnTo>
                <a:lnTo>
                  <a:pt x="656082" y="31750"/>
                </a:lnTo>
                <a:lnTo>
                  <a:pt x="706882" y="31750"/>
                </a:lnTo>
                <a:lnTo>
                  <a:pt x="643382" y="0"/>
                </a:lnTo>
                <a:close/>
              </a:path>
              <a:path w="720089" h="76200">
                <a:moveTo>
                  <a:pt x="64338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43382" y="44450"/>
                </a:lnTo>
                <a:lnTo>
                  <a:pt x="643382" y="31750"/>
                </a:lnTo>
                <a:close/>
              </a:path>
              <a:path w="720089" h="76200">
                <a:moveTo>
                  <a:pt x="706882" y="31750"/>
                </a:moveTo>
                <a:lnTo>
                  <a:pt x="656082" y="31750"/>
                </a:lnTo>
                <a:lnTo>
                  <a:pt x="656082" y="44450"/>
                </a:lnTo>
                <a:lnTo>
                  <a:pt x="706882" y="44450"/>
                </a:lnTo>
                <a:lnTo>
                  <a:pt x="719582" y="38100"/>
                </a:lnTo>
                <a:lnTo>
                  <a:pt x="706882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2967" y="723391"/>
            <a:ext cx="637222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0"/>
              <a:t>COMPARTE </a:t>
            </a:r>
            <a:r>
              <a:rPr dirty="0" spc="-40"/>
              <a:t>TUS </a:t>
            </a:r>
            <a:r>
              <a:rPr dirty="0" spc="-110"/>
              <a:t>FOTOS </a:t>
            </a:r>
            <a:r>
              <a:rPr dirty="0" spc="-35"/>
              <a:t>DE</a:t>
            </a:r>
            <a:r>
              <a:rPr dirty="0" spc="-290"/>
              <a:t> </a:t>
            </a:r>
            <a:r>
              <a:rPr dirty="0" spc="-35"/>
              <a:t>TRABAJO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02967" y="1182116"/>
            <a:ext cx="253746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0">
                <a:solidFill>
                  <a:srgbClr val="FD5714"/>
                </a:solidFill>
                <a:latin typeface="Segoe UI"/>
                <a:cs typeface="Segoe UI"/>
              </a:rPr>
              <a:t>USANDO</a:t>
            </a:r>
            <a:r>
              <a:rPr dirty="0" sz="2200" spc="-13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200" spc="-80">
                <a:solidFill>
                  <a:srgbClr val="FD5714"/>
                </a:solidFill>
                <a:latin typeface="Segoe UI"/>
                <a:cs typeface="Segoe UI"/>
              </a:rPr>
              <a:t>WHATSAPP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95515" y="1402206"/>
            <a:ext cx="30918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5">
                <a:solidFill>
                  <a:srgbClr val="585858"/>
                </a:solidFill>
                <a:latin typeface="Segoe UI"/>
                <a:cs typeface="Segoe UI"/>
              </a:rPr>
              <a:t>SHARE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YOUR </a:t>
            </a:r>
            <a:r>
              <a:rPr dirty="0" sz="1600" spc="-50">
                <a:solidFill>
                  <a:srgbClr val="585858"/>
                </a:solidFill>
                <a:latin typeface="Segoe UI"/>
                <a:cs typeface="Segoe UI"/>
              </a:rPr>
              <a:t>WORK BEST</a:t>
            </a:r>
            <a:r>
              <a:rPr dirty="0" sz="1600" spc="-29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585858"/>
                </a:solidFill>
                <a:latin typeface="Segoe UI"/>
                <a:cs typeface="Segoe UI"/>
              </a:rPr>
              <a:t>PICTURES.  </a:t>
            </a: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USING</a:t>
            </a:r>
            <a:r>
              <a:rPr dirty="0" sz="1600" spc="-10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75">
                <a:solidFill>
                  <a:srgbClr val="FD5714"/>
                </a:solidFill>
                <a:latin typeface="Segoe UI"/>
                <a:cs typeface="Segoe UI"/>
              </a:rPr>
              <a:t>WHATSAPP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19843" y="4972811"/>
            <a:ext cx="2463165" cy="160020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32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6/ STEP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6</a:t>
            </a:r>
            <a:endParaRPr sz="1400">
              <a:latin typeface="Trebuchet MS"/>
              <a:cs typeface="Trebuchet MS"/>
            </a:endParaRPr>
          </a:p>
          <a:p>
            <a:pPr algn="just" marL="93345" marR="236854">
              <a:lnSpc>
                <a:spcPct val="100000"/>
              </a:lnSpc>
            </a:pPr>
            <a:r>
              <a:rPr dirty="0" sz="1400">
                <a:latin typeface="Trebuchet MS"/>
                <a:cs typeface="Trebuchet MS"/>
              </a:rPr>
              <a:t>-Su </a:t>
            </a:r>
            <a:r>
              <a:rPr dirty="0" sz="1400" spc="-5">
                <a:latin typeface="Trebuchet MS"/>
                <a:cs typeface="Trebuchet MS"/>
              </a:rPr>
              <a:t>mensaje final se  mostrara asi </a:t>
            </a:r>
            <a:r>
              <a:rPr dirty="0" sz="1400">
                <a:latin typeface="Trebuchet MS"/>
                <a:cs typeface="Trebuchet MS"/>
              </a:rPr>
              <a:t>en</a:t>
            </a:r>
            <a:r>
              <a:rPr dirty="0" sz="1400" spc="-5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Whatsapp.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93345" marR="177800">
              <a:lnSpc>
                <a:spcPct val="100000"/>
              </a:lnSpc>
            </a:pPr>
            <a:r>
              <a:rPr dirty="0" sz="1400">
                <a:latin typeface="Trebuchet MS"/>
                <a:cs typeface="Trebuchet MS"/>
              </a:rPr>
              <a:t>- </a:t>
            </a:r>
            <a:r>
              <a:rPr dirty="0" sz="1400" spc="-40">
                <a:latin typeface="Trebuchet MS"/>
                <a:cs typeface="Trebuchet MS"/>
              </a:rPr>
              <a:t>Your </a:t>
            </a:r>
            <a:r>
              <a:rPr dirty="0" sz="1400" spc="-5">
                <a:latin typeface="Trebuchet MS"/>
                <a:cs typeface="Trebuchet MS"/>
              </a:rPr>
              <a:t>final message will be  displayed in WhatsApp like  this.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57616" y="5608192"/>
            <a:ext cx="1062990" cy="76200"/>
          </a:xfrm>
          <a:custGeom>
            <a:avLst/>
            <a:gdLst/>
            <a:ahLst/>
            <a:cxnLst/>
            <a:rect l="l" t="t" r="r" b="b"/>
            <a:pathLst>
              <a:path w="1062990" h="76200">
                <a:moveTo>
                  <a:pt x="76834" y="0"/>
                </a:moveTo>
                <a:lnTo>
                  <a:pt x="0" y="36702"/>
                </a:lnTo>
                <a:lnTo>
                  <a:pt x="75437" y="76187"/>
                </a:lnTo>
                <a:lnTo>
                  <a:pt x="76020" y="44438"/>
                </a:lnTo>
                <a:lnTo>
                  <a:pt x="63372" y="44208"/>
                </a:lnTo>
                <a:lnTo>
                  <a:pt x="63626" y="31508"/>
                </a:lnTo>
                <a:lnTo>
                  <a:pt x="76257" y="31508"/>
                </a:lnTo>
                <a:lnTo>
                  <a:pt x="76834" y="0"/>
                </a:lnTo>
                <a:close/>
              </a:path>
              <a:path w="1062990" h="76200">
                <a:moveTo>
                  <a:pt x="76253" y="31738"/>
                </a:moveTo>
                <a:lnTo>
                  <a:pt x="76020" y="44438"/>
                </a:lnTo>
                <a:lnTo>
                  <a:pt x="1062481" y="62395"/>
                </a:lnTo>
                <a:lnTo>
                  <a:pt x="1062735" y="49695"/>
                </a:lnTo>
                <a:lnTo>
                  <a:pt x="76253" y="31738"/>
                </a:lnTo>
                <a:close/>
              </a:path>
              <a:path w="1062990" h="76200">
                <a:moveTo>
                  <a:pt x="63626" y="31508"/>
                </a:moveTo>
                <a:lnTo>
                  <a:pt x="63372" y="44208"/>
                </a:lnTo>
                <a:lnTo>
                  <a:pt x="76020" y="44438"/>
                </a:lnTo>
                <a:lnTo>
                  <a:pt x="76253" y="31738"/>
                </a:lnTo>
                <a:lnTo>
                  <a:pt x="63626" y="31508"/>
                </a:lnTo>
                <a:close/>
              </a:path>
              <a:path w="1062990" h="76200">
                <a:moveTo>
                  <a:pt x="76257" y="31508"/>
                </a:moveTo>
                <a:lnTo>
                  <a:pt x="63626" y="31508"/>
                </a:lnTo>
                <a:lnTo>
                  <a:pt x="76253" y="31738"/>
                </a:lnTo>
                <a:lnTo>
                  <a:pt x="76257" y="315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16707" y="2086355"/>
            <a:ext cx="2578608" cy="4588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66588" y="2086355"/>
            <a:ext cx="2578608" cy="45887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3927" y="672845"/>
            <a:ext cx="5137785" cy="7912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29"/>
              </a:lnSpc>
              <a:spcBef>
                <a:spcPts val="105"/>
              </a:spcBef>
            </a:pPr>
            <a:r>
              <a:rPr dirty="0" spc="-40"/>
              <a:t>MENSAJES </a:t>
            </a:r>
            <a:r>
              <a:rPr dirty="0" spc="-55"/>
              <a:t>INTERNOS </a:t>
            </a:r>
            <a:r>
              <a:rPr dirty="0" spc="-35"/>
              <a:t>DE</a:t>
            </a:r>
            <a:r>
              <a:rPr dirty="0" spc="-290"/>
              <a:t> </a:t>
            </a:r>
            <a:r>
              <a:rPr dirty="0" spc="-45"/>
              <a:t>BIG</a:t>
            </a:r>
          </a:p>
          <a:p>
            <a:pPr marL="12700">
              <a:lnSpc>
                <a:spcPts val="2290"/>
              </a:lnSpc>
            </a:pPr>
            <a:r>
              <a:rPr dirty="0" sz="2000" spc="-40">
                <a:solidFill>
                  <a:srgbClr val="FD5714"/>
                </a:solidFill>
              </a:rPr>
              <a:t>TRABAJOS </a:t>
            </a:r>
            <a:r>
              <a:rPr dirty="0" sz="2000" spc="-50">
                <a:solidFill>
                  <a:srgbClr val="FD5714"/>
                </a:solidFill>
              </a:rPr>
              <a:t>SERAN </a:t>
            </a:r>
            <a:r>
              <a:rPr dirty="0" sz="2000" spc="-55">
                <a:solidFill>
                  <a:srgbClr val="FD5714"/>
                </a:solidFill>
              </a:rPr>
              <a:t>ENVIADOS </a:t>
            </a:r>
            <a:r>
              <a:rPr dirty="0" sz="2000" spc="-40">
                <a:solidFill>
                  <a:srgbClr val="FD5714"/>
                </a:solidFill>
              </a:rPr>
              <a:t>POR</a:t>
            </a:r>
            <a:r>
              <a:rPr dirty="0" sz="2000" spc="-395">
                <a:solidFill>
                  <a:srgbClr val="FD5714"/>
                </a:solidFill>
              </a:rPr>
              <a:t> </a:t>
            </a:r>
            <a:r>
              <a:rPr dirty="0" sz="2000" spc="-45">
                <a:solidFill>
                  <a:srgbClr val="FD5714"/>
                </a:solidFill>
              </a:rPr>
              <a:t>MENSAJES</a:t>
            </a:r>
            <a:endParaRPr sz="2000"/>
          </a:p>
        </p:txBody>
      </p:sp>
      <p:sp>
        <p:nvSpPr>
          <p:cNvPr id="10" name="object 10"/>
          <p:cNvSpPr txBox="1"/>
          <p:nvPr/>
        </p:nvSpPr>
        <p:spPr>
          <a:xfrm>
            <a:off x="7251954" y="1377188"/>
            <a:ext cx="3185160" cy="576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5">
                <a:solidFill>
                  <a:srgbClr val="585858"/>
                </a:solidFill>
                <a:latin typeface="Segoe UI"/>
                <a:cs typeface="Segoe UI"/>
              </a:rPr>
              <a:t>INTERNAL </a:t>
            </a:r>
            <a:r>
              <a:rPr dirty="0" sz="2000" spc="-60">
                <a:solidFill>
                  <a:srgbClr val="585858"/>
                </a:solidFill>
                <a:latin typeface="Segoe UI"/>
                <a:cs typeface="Segoe UI"/>
              </a:rPr>
              <a:t>MESSAGES </a:t>
            </a:r>
            <a:r>
              <a:rPr dirty="0" sz="2000" spc="-30">
                <a:solidFill>
                  <a:srgbClr val="585858"/>
                </a:solidFill>
                <a:latin typeface="Segoe UI"/>
                <a:cs typeface="Segoe UI"/>
              </a:rPr>
              <a:t>OF</a:t>
            </a:r>
            <a:r>
              <a:rPr dirty="0" sz="2000" spc="-30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2000" spc="-45">
                <a:solidFill>
                  <a:srgbClr val="585858"/>
                </a:solidFill>
                <a:latin typeface="Segoe UI"/>
                <a:cs typeface="Segoe UI"/>
              </a:rPr>
              <a:t>BIG.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JOBS</a:t>
            </a:r>
            <a:r>
              <a:rPr dirty="0" sz="1600" spc="-10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WILL</a:t>
            </a:r>
            <a:r>
              <a:rPr dirty="0" sz="1600" spc="-114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FD5714"/>
                </a:solidFill>
                <a:latin typeface="Segoe UI"/>
                <a:cs typeface="Segoe UI"/>
              </a:rPr>
              <a:t>BE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SENT</a:t>
            </a:r>
            <a:r>
              <a:rPr dirty="0" sz="1600" spc="-10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BY</a:t>
            </a:r>
            <a:r>
              <a:rPr dirty="0" sz="1600" spc="-12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5">
                <a:solidFill>
                  <a:srgbClr val="FD5714"/>
                </a:solidFill>
                <a:latin typeface="Segoe UI"/>
                <a:cs typeface="Segoe UI"/>
              </a:rPr>
              <a:t>MESSAGES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72611" y="4561332"/>
            <a:ext cx="76200" cy="331470"/>
          </a:xfrm>
          <a:custGeom>
            <a:avLst/>
            <a:gdLst/>
            <a:ahLst/>
            <a:cxnLst/>
            <a:rect l="l" t="t" r="r" b="b"/>
            <a:pathLst>
              <a:path w="76200" h="331470">
                <a:moveTo>
                  <a:pt x="31750" y="255016"/>
                </a:moveTo>
                <a:lnTo>
                  <a:pt x="0" y="255016"/>
                </a:lnTo>
                <a:lnTo>
                  <a:pt x="38100" y="331216"/>
                </a:lnTo>
                <a:lnTo>
                  <a:pt x="69850" y="267716"/>
                </a:lnTo>
                <a:lnTo>
                  <a:pt x="31750" y="267716"/>
                </a:lnTo>
                <a:lnTo>
                  <a:pt x="31750" y="255016"/>
                </a:lnTo>
                <a:close/>
              </a:path>
              <a:path w="76200" h="331470">
                <a:moveTo>
                  <a:pt x="44450" y="0"/>
                </a:moveTo>
                <a:lnTo>
                  <a:pt x="31750" y="0"/>
                </a:lnTo>
                <a:lnTo>
                  <a:pt x="31750" y="267716"/>
                </a:lnTo>
                <a:lnTo>
                  <a:pt x="44450" y="267716"/>
                </a:lnTo>
                <a:lnTo>
                  <a:pt x="44450" y="0"/>
                </a:lnTo>
                <a:close/>
              </a:path>
              <a:path w="76200" h="331470">
                <a:moveTo>
                  <a:pt x="76200" y="255016"/>
                </a:moveTo>
                <a:lnTo>
                  <a:pt x="44450" y="255016"/>
                </a:lnTo>
                <a:lnTo>
                  <a:pt x="44450" y="267716"/>
                </a:lnTo>
                <a:lnTo>
                  <a:pt x="69850" y="267716"/>
                </a:lnTo>
                <a:lnTo>
                  <a:pt x="76200" y="2550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5928" y="4192523"/>
            <a:ext cx="1953895" cy="739140"/>
          </a:xfrm>
          <a:custGeom>
            <a:avLst/>
            <a:gdLst/>
            <a:ahLst/>
            <a:cxnLst/>
            <a:rect l="l" t="t" r="r" b="b"/>
            <a:pathLst>
              <a:path w="1953895" h="739139">
                <a:moveTo>
                  <a:pt x="0" y="739139"/>
                </a:moveTo>
                <a:lnTo>
                  <a:pt x="1953768" y="739139"/>
                </a:lnTo>
                <a:lnTo>
                  <a:pt x="1953768" y="0"/>
                </a:lnTo>
                <a:lnTo>
                  <a:pt x="0" y="0"/>
                </a:lnTo>
                <a:lnTo>
                  <a:pt x="0" y="739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85928" y="4192523"/>
            <a:ext cx="1953895" cy="73914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 / STEP</a:t>
            </a:r>
            <a:r>
              <a:rPr dirty="0" u="heavy" sz="1400" spc="-3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</a:t>
            </a:r>
            <a:endParaRPr sz="14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Trebuchet MS"/>
                <a:cs typeface="Trebuchet MS"/>
              </a:rPr>
              <a:t>-Seleccionar</a:t>
            </a:r>
            <a:endParaRPr sz="14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-Select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30452" y="4454652"/>
            <a:ext cx="595884" cy="438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39695" y="4561332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 h="0">
                <a:moveTo>
                  <a:pt x="0" y="0"/>
                </a:moveTo>
                <a:lnTo>
                  <a:pt x="127127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686800" y="3957828"/>
            <a:ext cx="2811780" cy="181673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 / STEP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</a:t>
            </a:r>
            <a:endParaRPr sz="1400">
              <a:latin typeface="Trebuchet MS"/>
              <a:cs typeface="Trebuchet MS"/>
            </a:endParaRPr>
          </a:p>
          <a:p>
            <a:pPr marL="92075" marR="185420">
              <a:lnSpc>
                <a:spcPct val="100000"/>
              </a:lnSpc>
            </a:pPr>
            <a:r>
              <a:rPr dirty="0" sz="1400" spc="-5">
                <a:latin typeface="Trebuchet MS"/>
                <a:cs typeface="Trebuchet MS"/>
              </a:rPr>
              <a:t>-Se mostraran </a:t>
            </a:r>
            <a:r>
              <a:rPr dirty="0" sz="1400">
                <a:latin typeface="Trebuchet MS"/>
                <a:cs typeface="Trebuchet MS"/>
              </a:rPr>
              <a:t>los </a:t>
            </a:r>
            <a:r>
              <a:rPr dirty="0" sz="1400" spc="-5">
                <a:latin typeface="Trebuchet MS"/>
                <a:cs typeface="Trebuchet MS"/>
              </a:rPr>
              <a:t>mensajes que  has recibidos. Selecciona aca  para abrir el</a:t>
            </a:r>
            <a:r>
              <a:rPr dirty="0" sz="1400" spc="2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mensaje.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92075" marR="280035">
              <a:lnSpc>
                <a:spcPct val="100000"/>
              </a:lnSpc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-The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messages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you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have  received will be shown. Select  here to open the</a:t>
            </a:r>
            <a:r>
              <a:rPr dirty="0" sz="1400" spc="-25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message.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93152" y="4838700"/>
            <a:ext cx="994410" cy="76200"/>
          </a:xfrm>
          <a:custGeom>
            <a:avLst/>
            <a:gdLst/>
            <a:ahLst/>
            <a:cxnLst/>
            <a:rect l="l" t="t" r="r" b="b"/>
            <a:pathLst>
              <a:path w="994409" h="76200">
                <a:moveTo>
                  <a:pt x="76199" y="0"/>
                </a:moveTo>
                <a:lnTo>
                  <a:pt x="0" y="38100"/>
                </a:lnTo>
                <a:lnTo>
                  <a:pt x="76199" y="76200"/>
                </a:lnTo>
                <a:lnTo>
                  <a:pt x="76199" y="44450"/>
                </a:lnTo>
                <a:lnTo>
                  <a:pt x="63499" y="44450"/>
                </a:lnTo>
                <a:lnTo>
                  <a:pt x="63499" y="31750"/>
                </a:lnTo>
                <a:lnTo>
                  <a:pt x="76199" y="31750"/>
                </a:lnTo>
                <a:lnTo>
                  <a:pt x="76199" y="0"/>
                </a:lnTo>
                <a:close/>
              </a:path>
              <a:path w="994409" h="76200">
                <a:moveTo>
                  <a:pt x="76199" y="31750"/>
                </a:moveTo>
                <a:lnTo>
                  <a:pt x="63499" y="31750"/>
                </a:lnTo>
                <a:lnTo>
                  <a:pt x="63499" y="44450"/>
                </a:lnTo>
                <a:lnTo>
                  <a:pt x="76199" y="44450"/>
                </a:lnTo>
                <a:lnTo>
                  <a:pt x="76199" y="31750"/>
                </a:lnTo>
                <a:close/>
              </a:path>
              <a:path w="994409" h="76200">
                <a:moveTo>
                  <a:pt x="994155" y="31750"/>
                </a:moveTo>
                <a:lnTo>
                  <a:pt x="76199" y="31750"/>
                </a:lnTo>
                <a:lnTo>
                  <a:pt x="76199" y="44450"/>
                </a:lnTo>
                <a:lnTo>
                  <a:pt x="994155" y="44450"/>
                </a:lnTo>
                <a:lnTo>
                  <a:pt x="994155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09188" y="2125979"/>
            <a:ext cx="2485643" cy="4421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70903" y="2125979"/>
            <a:ext cx="2485644" cy="4421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3927" y="672845"/>
            <a:ext cx="5137785" cy="7912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29"/>
              </a:lnSpc>
              <a:spcBef>
                <a:spcPts val="105"/>
              </a:spcBef>
            </a:pPr>
            <a:r>
              <a:rPr dirty="0" spc="-40"/>
              <a:t>MENSAJES </a:t>
            </a:r>
            <a:r>
              <a:rPr dirty="0" spc="-55"/>
              <a:t>INTERNOS </a:t>
            </a:r>
            <a:r>
              <a:rPr dirty="0" spc="-35"/>
              <a:t>DE</a:t>
            </a:r>
            <a:r>
              <a:rPr dirty="0" spc="-290"/>
              <a:t> </a:t>
            </a:r>
            <a:r>
              <a:rPr dirty="0" spc="-45"/>
              <a:t>BIG</a:t>
            </a:r>
          </a:p>
          <a:p>
            <a:pPr marL="12700">
              <a:lnSpc>
                <a:spcPts val="2290"/>
              </a:lnSpc>
            </a:pPr>
            <a:r>
              <a:rPr dirty="0" sz="2000" spc="-40">
                <a:solidFill>
                  <a:srgbClr val="FD5714"/>
                </a:solidFill>
              </a:rPr>
              <a:t>TRABAJOS </a:t>
            </a:r>
            <a:r>
              <a:rPr dirty="0" sz="2000" spc="-50">
                <a:solidFill>
                  <a:srgbClr val="FD5714"/>
                </a:solidFill>
              </a:rPr>
              <a:t>SERAN </a:t>
            </a:r>
            <a:r>
              <a:rPr dirty="0" sz="2000" spc="-55">
                <a:solidFill>
                  <a:srgbClr val="FD5714"/>
                </a:solidFill>
              </a:rPr>
              <a:t>ENVIADOS </a:t>
            </a:r>
            <a:r>
              <a:rPr dirty="0" sz="2000" spc="-40">
                <a:solidFill>
                  <a:srgbClr val="FD5714"/>
                </a:solidFill>
              </a:rPr>
              <a:t>POR</a:t>
            </a:r>
            <a:r>
              <a:rPr dirty="0" sz="2000" spc="-395">
                <a:solidFill>
                  <a:srgbClr val="FD5714"/>
                </a:solidFill>
              </a:rPr>
              <a:t> </a:t>
            </a:r>
            <a:r>
              <a:rPr dirty="0" sz="2000" spc="-45">
                <a:solidFill>
                  <a:srgbClr val="FD5714"/>
                </a:solidFill>
              </a:rPr>
              <a:t>MENSAJES</a:t>
            </a:r>
            <a:endParaRPr sz="2000"/>
          </a:p>
        </p:txBody>
      </p:sp>
      <p:sp>
        <p:nvSpPr>
          <p:cNvPr id="10" name="object 10"/>
          <p:cNvSpPr txBox="1"/>
          <p:nvPr/>
        </p:nvSpPr>
        <p:spPr>
          <a:xfrm>
            <a:off x="7251954" y="1377188"/>
            <a:ext cx="3185160" cy="576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5">
                <a:solidFill>
                  <a:srgbClr val="585858"/>
                </a:solidFill>
                <a:latin typeface="Segoe UI"/>
                <a:cs typeface="Segoe UI"/>
              </a:rPr>
              <a:t>INTERNAL </a:t>
            </a:r>
            <a:r>
              <a:rPr dirty="0" sz="2000" spc="-60">
                <a:solidFill>
                  <a:srgbClr val="585858"/>
                </a:solidFill>
                <a:latin typeface="Segoe UI"/>
                <a:cs typeface="Segoe UI"/>
              </a:rPr>
              <a:t>MESSAGES </a:t>
            </a:r>
            <a:r>
              <a:rPr dirty="0" sz="2000" spc="-30">
                <a:solidFill>
                  <a:srgbClr val="585858"/>
                </a:solidFill>
                <a:latin typeface="Segoe UI"/>
                <a:cs typeface="Segoe UI"/>
              </a:rPr>
              <a:t>OF</a:t>
            </a:r>
            <a:r>
              <a:rPr dirty="0" sz="2000" spc="-30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2000" spc="-45">
                <a:solidFill>
                  <a:srgbClr val="585858"/>
                </a:solidFill>
                <a:latin typeface="Segoe UI"/>
                <a:cs typeface="Segoe UI"/>
              </a:rPr>
              <a:t>BIG.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JOBS</a:t>
            </a:r>
            <a:r>
              <a:rPr dirty="0" sz="1600" spc="-10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WILL</a:t>
            </a:r>
            <a:r>
              <a:rPr dirty="0" sz="1600" spc="-114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35">
                <a:solidFill>
                  <a:srgbClr val="FD5714"/>
                </a:solidFill>
                <a:latin typeface="Segoe UI"/>
                <a:cs typeface="Segoe UI"/>
              </a:rPr>
              <a:t>BE</a:t>
            </a:r>
            <a:r>
              <a:rPr dirty="0" sz="1600" spc="-12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SENT</a:t>
            </a:r>
            <a:r>
              <a:rPr dirty="0" sz="1600" spc="-10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BY</a:t>
            </a:r>
            <a:r>
              <a:rPr dirty="0" sz="1600" spc="-12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5">
                <a:solidFill>
                  <a:srgbClr val="FD5714"/>
                </a:solidFill>
                <a:latin typeface="Segoe UI"/>
                <a:cs typeface="Segoe UI"/>
              </a:rPr>
              <a:t>MESSAGES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80219" y="3607308"/>
            <a:ext cx="2811780" cy="181673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4 / STEP</a:t>
            </a:r>
            <a:r>
              <a:rPr dirty="0" u="heavy" sz="1400" spc="-2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4</a:t>
            </a:r>
            <a:endParaRPr sz="1400">
              <a:latin typeface="Trebuchet MS"/>
              <a:cs typeface="Trebuchet MS"/>
            </a:endParaRPr>
          </a:p>
          <a:p>
            <a:pPr marL="92075" marR="139065">
              <a:lnSpc>
                <a:spcPct val="100000"/>
              </a:lnSpc>
            </a:pPr>
            <a:r>
              <a:rPr dirty="0" sz="1400" spc="-10">
                <a:latin typeface="Trebuchet MS"/>
                <a:cs typeface="Trebuchet MS"/>
              </a:rPr>
              <a:t>-Recomendamos </a:t>
            </a:r>
            <a:r>
              <a:rPr dirty="0" sz="1400" spc="-5">
                <a:latin typeface="Trebuchet MS"/>
                <a:cs typeface="Trebuchet MS"/>
              </a:rPr>
              <a:t>escribir </a:t>
            </a:r>
            <a:r>
              <a:rPr dirty="0" sz="1400">
                <a:latin typeface="Trebuchet MS"/>
                <a:cs typeface="Trebuchet MS"/>
              </a:rPr>
              <a:t>un  </a:t>
            </a:r>
            <a:r>
              <a:rPr dirty="0" sz="1400" spc="-5">
                <a:latin typeface="Trebuchet MS"/>
                <a:cs typeface="Trebuchet MS"/>
              </a:rPr>
              <a:t>mensaje para confirmar que has  leido </a:t>
            </a:r>
            <a:r>
              <a:rPr dirty="0" sz="1400">
                <a:latin typeface="Trebuchet MS"/>
                <a:cs typeface="Trebuchet MS"/>
              </a:rPr>
              <a:t>la</a:t>
            </a:r>
            <a:r>
              <a:rPr dirty="0" sz="1400" spc="-2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informacion.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92075" marR="440690">
              <a:lnSpc>
                <a:spcPct val="100000"/>
              </a:lnSpc>
            </a:pPr>
            <a:r>
              <a:rPr dirty="0" sz="1400" spc="-20">
                <a:solidFill>
                  <a:srgbClr val="202020"/>
                </a:solidFill>
                <a:latin typeface="Trebuchet MS"/>
                <a:cs typeface="Trebuchet MS"/>
              </a:rPr>
              <a:t>-We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recommend writing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a 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message to confirm that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you 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have read the</a:t>
            </a:r>
            <a:r>
              <a:rPr dirty="0" sz="1400" spc="-3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information.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86571" y="5317235"/>
            <a:ext cx="994410" cy="76200"/>
          </a:xfrm>
          <a:custGeom>
            <a:avLst/>
            <a:gdLst/>
            <a:ahLst/>
            <a:cxnLst/>
            <a:rect l="l" t="t" r="r" b="b"/>
            <a:pathLst>
              <a:path w="994409" h="76200">
                <a:moveTo>
                  <a:pt x="76199" y="0"/>
                </a:moveTo>
                <a:lnTo>
                  <a:pt x="0" y="38100"/>
                </a:lnTo>
                <a:lnTo>
                  <a:pt x="76199" y="76200"/>
                </a:lnTo>
                <a:lnTo>
                  <a:pt x="76199" y="44450"/>
                </a:lnTo>
                <a:lnTo>
                  <a:pt x="63499" y="44450"/>
                </a:lnTo>
                <a:lnTo>
                  <a:pt x="63499" y="31750"/>
                </a:lnTo>
                <a:lnTo>
                  <a:pt x="76199" y="31750"/>
                </a:lnTo>
                <a:lnTo>
                  <a:pt x="76199" y="0"/>
                </a:lnTo>
                <a:close/>
              </a:path>
              <a:path w="994409" h="76200">
                <a:moveTo>
                  <a:pt x="76199" y="31750"/>
                </a:moveTo>
                <a:lnTo>
                  <a:pt x="63499" y="31750"/>
                </a:lnTo>
                <a:lnTo>
                  <a:pt x="63499" y="44450"/>
                </a:lnTo>
                <a:lnTo>
                  <a:pt x="76199" y="44450"/>
                </a:lnTo>
                <a:lnTo>
                  <a:pt x="76199" y="31750"/>
                </a:lnTo>
                <a:close/>
              </a:path>
              <a:path w="994409" h="76200">
                <a:moveTo>
                  <a:pt x="994155" y="31750"/>
                </a:moveTo>
                <a:lnTo>
                  <a:pt x="76199" y="31750"/>
                </a:lnTo>
                <a:lnTo>
                  <a:pt x="76199" y="44450"/>
                </a:lnTo>
                <a:lnTo>
                  <a:pt x="994155" y="44450"/>
                </a:lnTo>
                <a:lnTo>
                  <a:pt x="994155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73736" y="4515611"/>
            <a:ext cx="2811780" cy="203200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 / STEP</a:t>
            </a:r>
            <a:r>
              <a:rPr dirty="0" u="heavy" sz="1400" spc="-2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  <a:p>
            <a:pPr marL="91440" marR="153670">
              <a:lnSpc>
                <a:spcPct val="100000"/>
              </a:lnSpc>
            </a:pPr>
            <a:r>
              <a:rPr dirty="0" sz="1400">
                <a:latin typeface="Trebuchet MS"/>
                <a:cs typeface="Trebuchet MS"/>
              </a:rPr>
              <a:t>-En </a:t>
            </a:r>
            <a:r>
              <a:rPr dirty="0" sz="1400" spc="-5">
                <a:latin typeface="Trebuchet MS"/>
                <a:cs typeface="Trebuchet MS"/>
              </a:rPr>
              <a:t>cada mensaje se envia </a:t>
            </a:r>
            <a:r>
              <a:rPr dirty="0" sz="1400">
                <a:latin typeface="Trebuchet MS"/>
                <a:cs typeface="Trebuchet MS"/>
              </a:rPr>
              <a:t>un  </a:t>
            </a:r>
            <a:r>
              <a:rPr dirty="0" sz="1400" spc="-5">
                <a:latin typeface="Trebuchet MS"/>
                <a:cs typeface="Trebuchet MS"/>
              </a:rPr>
              <a:t>trabajo, debes abrir </a:t>
            </a:r>
            <a:r>
              <a:rPr dirty="0" sz="1400">
                <a:latin typeface="Trebuchet MS"/>
                <a:cs typeface="Trebuchet MS"/>
              </a:rPr>
              <a:t>el </a:t>
            </a:r>
            <a:r>
              <a:rPr dirty="0" sz="1400" spc="-5">
                <a:latin typeface="Trebuchet MS"/>
                <a:cs typeface="Trebuchet MS"/>
              </a:rPr>
              <a:t>link para  </a:t>
            </a:r>
            <a:r>
              <a:rPr dirty="0" sz="1400">
                <a:latin typeface="Trebuchet MS"/>
                <a:cs typeface="Trebuchet MS"/>
              </a:rPr>
              <a:t>ver </a:t>
            </a:r>
            <a:r>
              <a:rPr dirty="0" sz="1400" spc="-5">
                <a:latin typeface="Trebuchet MS"/>
                <a:cs typeface="Trebuchet MS"/>
              </a:rPr>
              <a:t>mas detalles del trabajo  enviado.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91440" marR="258445">
              <a:lnSpc>
                <a:spcPct val="100000"/>
              </a:lnSpc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-In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each message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a job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is sent, 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you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must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open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the link to see  more details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of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the work</a:t>
            </a:r>
            <a:r>
              <a:rPr dirty="0" sz="1400" spc="-75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sent.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26095" y="5931408"/>
            <a:ext cx="1755139" cy="76200"/>
          </a:xfrm>
          <a:custGeom>
            <a:avLst/>
            <a:gdLst/>
            <a:ahLst/>
            <a:cxnLst/>
            <a:rect l="l" t="t" r="r" b="b"/>
            <a:pathLst>
              <a:path w="175514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4449"/>
                </a:lnTo>
                <a:lnTo>
                  <a:pt x="63499" y="44449"/>
                </a:lnTo>
                <a:lnTo>
                  <a:pt x="63499" y="31749"/>
                </a:lnTo>
                <a:lnTo>
                  <a:pt x="76199" y="31749"/>
                </a:lnTo>
                <a:lnTo>
                  <a:pt x="76199" y="0"/>
                </a:lnTo>
                <a:close/>
              </a:path>
              <a:path w="1755140" h="76200">
                <a:moveTo>
                  <a:pt x="76199" y="31749"/>
                </a:moveTo>
                <a:lnTo>
                  <a:pt x="63499" y="31749"/>
                </a:lnTo>
                <a:lnTo>
                  <a:pt x="63499" y="44449"/>
                </a:lnTo>
                <a:lnTo>
                  <a:pt x="76199" y="44449"/>
                </a:lnTo>
                <a:lnTo>
                  <a:pt x="76199" y="31749"/>
                </a:lnTo>
                <a:close/>
              </a:path>
              <a:path w="1755140" h="76200">
                <a:moveTo>
                  <a:pt x="1754631" y="31749"/>
                </a:moveTo>
                <a:lnTo>
                  <a:pt x="76199" y="31749"/>
                </a:lnTo>
                <a:lnTo>
                  <a:pt x="76199" y="44449"/>
                </a:lnTo>
                <a:lnTo>
                  <a:pt x="1754631" y="44449"/>
                </a:lnTo>
                <a:lnTo>
                  <a:pt x="1754631" y="317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85516" y="6376415"/>
            <a:ext cx="925194" cy="76200"/>
          </a:xfrm>
          <a:custGeom>
            <a:avLst/>
            <a:gdLst/>
            <a:ahLst/>
            <a:cxnLst/>
            <a:rect l="l" t="t" r="r" b="b"/>
            <a:pathLst>
              <a:path w="925195" h="76200">
                <a:moveTo>
                  <a:pt x="848741" y="0"/>
                </a:moveTo>
                <a:lnTo>
                  <a:pt x="848741" y="76200"/>
                </a:lnTo>
                <a:lnTo>
                  <a:pt x="912241" y="44450"/>
                </a:lnTo>
                <a:lnTo>
                  <a:pt x="861441" y="44450"/>
                </a:lnTo>
                <a:lnTo>
                  <a:pt x="861441" y="31750"/>
                </a:lnTo>
                <a:lnTo>
                  <a:pt x="912241" y="31750"/>
                </a:lnTo>
                <a:lnTo>
                  <a:pt x="848741" y="0"/>
                </a:lnTo>
                <a:close/>
              </a:path>
              <a:path w="925195" h="76200">
                <a:moveTo>
                  <a:pt x="84874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48741" y="44450"/>
                </a:lnTo>
                <a:lnTo>
                  <a:pt x="848741" y="31750"/>
                </a:lnTo>
                <a:close/>
              </a:path>
              <a:path w="925195" h="76200">
                <a:moveTo>
                  <a:pt x="912241" y="31750"/>
                </a:moveTo>
                <a:lnTo>
                  <a:pt x="861441" y="31750"/>
                </a:lnTo>
                <a:lnTo>
                  <a:pt x="861441" y="44450"/>
                </a:lnTo>
                <a:lnTo>
                  <a:pt x="912241" y="44450"/>
                </a:lnTo>
                <a:lnTo>
                  <a:pt x="924941" y="38100"/>
                </a:lnTo>
                <a:lnTo>
                  <a:pt x="912241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389364" y="5815584"/>
            <a:ext cx="2109470" cy="73787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5 / STEP</a:t>
            </a:r>
            <a:r>
              <a:rPr dirty="0" u="heavy" sz="1400" spc="-2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5</a:t>
            </a:r>
            <a:endParaRPr sz="14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Trebuchet MS"/>
                <a:cs typeface="Trebuchet MS"/>
              </a:rPr>
              <a:t>-Enviar</a:t>
            </a:r>
            <a:r>
              <a:rPr dirty="0" sz="140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respuesta.</a:t>
            </a:r>
            <a:endParaRPr sz="14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</a:pPr>
            <a:r>
              <a:rPr dirty="0" sz="1400">
                <a:latin typeface="Trebuchet MS"/>
                <a:cs typeface="Trebuchet MS"/>
              </a:rPr>
              <a:t>-Send</a:t>
            </a:r>
            <a:r>
              <a:rPr dirty="0" sz="1400" spc="-20">
                <a:latin typeface="Trebuchet MS"/>
                <a:cs typeface="Trebuchet MS"/>
              </a:rPr>
              <a:t> </a:t>
            </a:r>
            <a:r>
              <a:rPr dirty="0" sz="1400" spc="-15">
                <a:latin typeface="Trebuchet MS"/>
                <a:cs typeface="Trebuchet MS"/>
              </a:rPr>
              <a:t>Reply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238755"/>
            <a:ext cx="2452116" cy="4361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13176" y="2238755"/>
            <a:ext cx="2452116" cy="436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63927" y="672845"/>
            <a:ext cx="57581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5"/>
              <a:t>CREA </a:t>
            </a:r>
            <a:r>
              <a:rPr dirty="0" spc="-60"/>
              <a:t>CONEXIONES </a:t>
            </a:r>
            <a:r>
              <a:rPr dirty="0" spc="-35"/>
              <a:t>DE</a:t>
            </a:r>
            <a:r>
              <a:rPr dirty="0" spc="-254"/>
              <a:t> </a:t>
            </a:r>
            <a:r>
              <a:rPr dirty="0" spc="-35"/>
              <a:t>TRABAJO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63927" y="1133094"/>
            <a:ext cx="8325484" cy="8210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</a:pPr>
            <a:r>
              <a:rPr dirty="0" sz="2000" spc="-55">
                <a:solidFill>
                  <a:srgbClr val="FD5714"/>
                </a:solidFill>
                <a:latin typeface="Segoe UI"/>
                <a:cs typeface="Segoe UI"/>
              </a:rPr>
              <a:t>CONOCE </a:t>
            </a:r>
            <a:r>
              <a:rPr dirty="0" sz="2000" spc="-70">
                <a:solidFill>
                  <a:srgbClr val="FD5714"/>
                </a:solidFill>
                <a:latin typeface="Segoe UI"/>
                <a:cs typeface="Segoe UI"/>
              </a:rPr>
              <a:t>OTROS</a:t>
            </a:r>
            <a:r>
              <a:rPr dirty="0" sz="2000" spc="-19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000" spc="-55">
                <a:solidFill>
                  <a:srgbClr val="FD5714"/>
                </a:solidFill>
                <a:latin typeface="Segoe UI"/>
                <a:cs typeface="Segoe UI"/>
              </a:rPr>
              <a:t>MIEMBROS</a:t>
            </a:r>
            <a:endParaRPr sz="2000">
              <a:latin typeface="Segoe UI"/>
              <a:cs typeface="Segoe UI"/>
            </a:endParaRPr>
          </a:p>
          <a:p>
            <a:pPr marL="5035550">
              <a:lnSpc>
                <a:spcPts val="2160"/>
              </a:lnSpc>
            </a:pPr>
            <a:r>
              <a:rPr dirty="0" sz="2000" spc="-75">
                <a:solidFill>
                  <a:srgbClr val="585858"/>
                </a:solidFill>
                <a:latin typeface="Segoe UI"/>
                <a:cs typeface="Segoe UI"/>
              </a:rPr>
              <a:t>CREATE </a:t>
            </a:r>
            <a:r>
              <a:rPr dirty="0" sz="2000" spc="-45">
                <a:solidFill>
                  <a:srgbClr val="585858"/>
                </a:solidFill>
                <a:latin typeface="Segoe UI"/>
                <a:cs typeface="Segoe UI"/>
              </a:rPr>
              <a:t>WORK</a:t>
            </a:r>
            <a:r>
              <a:rPr dirty="0" sz="2000" spc="-229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2000" spc="-60">
                <a:solidFill>
                  <a:srgbClr val="585858"/>
                </a:solidFill>
                <a:latin typeface="Segoe UI"/>
                <a:cs typeface="Segoe UI"/>
              </a:rPr>
              <a:t>CONNECTIONS</a:t>
            </a:r>
            <a:endParaRPr sz="2000">
              <a:latin typeface="Segoe UI"/>
              <a:cs typeface="Segoe UI"/>
            </a:endParaRPr>
          </a:p>
          <a:p>
            <a:pPr marL="5035550">
              <a:lnSpc>
                <a:spcPct val="100000"/>
              </a:lnSpc>
              <a:spcBef>
                <a:spcPts val="15"/>
              </a:spcBef>
            </a:pPr>
            <a:r>
              <a:rPr dirty="0" sz="1600" spc="-65">
                <a:solidFill>
                  <a:srgbClr val="FD5714"/>
                </a:solidFill>
                <a:latin typeface="Segoe UI"/>
                <a:cs typeface="Segoe UI"/>
              </a:rPr>
              <a:t>CONNECT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WITH </a:t>
            </a:r>
            <a:r>
              <a:rPr dirty="0" sz="1600" spc="-70">
                <a:solidFill>
                  <a:srgbClr val="FD5714"/>
                </a:solidFill>
                <a:latin typeface="Segoe UI"/>
                <a:cs typeface="Segoe UI"/>
              </a:rPr>
              <a:t>OTHER</a:t>
            </a:r>
            <a:r>
              <a:rPr dirty="0" sz="1600" spc="-16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MEMBERS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6908" y="3730752"/>
            <a:ext cx="2452370" cy="739140"/>
          </a:xfrm>
          <a:custGeom>
            <a:avLst/>
            <a:gdLst/>
            <a:ahLst/>
            <a:cxnLst/>
            <a:rect l="l" t="t" r="r" b="b"/>
            <a:pathLst>
              <a:path w="2452370" h="739139">
                <a:moveTo>
                  <a:pt x="0" y="739140"/>
                </a:moveTo>
                <a:lnTo>
                  <a:pt x="2452116" y="739140"/>
                </a:lnTo>
                <a:lnTo>
                  <a:pt x="2452116" y="0"/>
                </a:lnTo>
                <a:lnTo>
                  <a:pt x="0" y="0"/>
                </a:lnTo>
                <a:lnTo>
                  <a:pt x="0" y="739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06908" y="3730752"/>
            <a:ext cx="2452370" cy="73914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 / STEP</a:t>
            </a:r>
            <a:r>
              <a:rPr dirty="0" u="heavy" sz="1400" spc="-1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</a:t>
            </a:r>
            <a:endParaRPr sz="14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dirty="0" sz="1400" spc="-5">
                <a:latin typeface="Trebuchet MS"/>
                <a:cs typeface="Trebuchet MS"/>
              </a:rPr>
              <a:t>-Seleccionar</a:t>
            </a:r>
            <a:endParaRPr sz="14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-Select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11451" y="4043171"/>
            <a:ext cx="941832" cy="295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59023" y="4058665"/>
            <a:ext cx="1243330" cy="76200"/>
          </a:xfrm>
          <a:custGeom>
            <a:avLst/>
            <a:gdLst/>
            <a:ahLst/>
            <a:cxnLst/>
            <a:rect l="l" t="t" r="r" b="b"/>
            <a:pathLst>
              <a:path w="1243329" h="76200">
                <a:moveTo>
                  <a:pt x="1230654" y="31750"/>
                </a:moveTo>
                <a:lnTo>
                  <a:pt x="1179449" y="31750"/>
                </a:lnTo>
                <a:lnTo>
                  <a:pt x="1179576" y="44450"/>
                </a:lnTo>
                <a:lnTo>
                  <a:pt x="1166770" y="44492"/>
                </a:lnTo>
                <a:lnTo>
                  <a:pt x="1166876" y="76200"/>
                </a:lnTo>
                <a:lnTo>
                  <a:pt x="1242949" y="37846"/>
                </a:lnTo>
                <a:lnTo>
                  <a:pt x="1230654" y="31750"/>
                </a:lnTo>
                <a:close/>
              </a:path>
              <a:path w="1243329" h="76200">
                <a:moveTo>
                  <a:pt x="1166727" y="31792"/>
                </a:moveTo>
                <a:lnTo>
                  <a:pt x="0" y="35687"/>
                </a:lnTo>
                <a:lnTo>
                  <a:pt x="0" y="48387"/>
                </a:lnTo>
                <a:lnTo>
                  <a:pt x="1166770" y="44492"/>
                </a:lnTo>
                <a:lnTo>
                  <a:pt x="1166727" y="31792"/>
                </a:lnTo>
                <a:close/>
              </a:path>
              <a:path w="1243329" h="76200">
                <a:moveTo>
                  <a:pt x="1179449" y="31750"/>
                </a:moveTo>
                <a:lnTo>
                  <a:pt x="1166727" y="31792"/>
                </a:lnTo>
                <a:lnTo>
                  <a:pt x="1166770" y="44492"/>
                </a:lnTo>
                <a:lnTo>
                  <a:pt x="1179576" y="44450"/>
                </a:lnTo>
                <a:lnTo>
                  <a:pt x="1179449" y="31750"/>
                </a:lnTo>
                <a:close/>
              </a:path>
              <a:path w="1243329" h="76200">
                <a:moveTo>
                  <a:pt x="1166622" y="0"/>
                </a:moveTo>
                <a:lnTo>
                  <a:pt x="1166727" y="31792"/>
                </a:lnTo>
                <a:lnTo>
                  <a:pt x="1230654" y="31750"/>
                </a:lnTo>
                <a:lnTo>
                  <a:pt x="11666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76821" y="2727198"/>
            <a:ext cx="1516380" cy="375285"/>
          </a:xfrm>
          <a:custGeom>
            <a:avLst/>
            <a:gdLst/>
            <a:ahLst/>
            <a:cxnLst/>
            <a:rect l="l" t="t" r="r" b="b"/>
            <a:pathLst>
              <a:path w="1516379" h="375285">
                <a:moveTo>
                  <a:pt x="0" y="374903"/>
                </a:moveTo>
                <a:lnTo>
                  <a:pt x="1516379" y="374903"/>
                </a:lnTo>
                <a:lnTo>
                  <a:pt x="1516379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878823" y="2382011"/>
            <a:ext cx="3175000" cy="332422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 / STEP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</a:t>
            </a:r>
            <a:endParaRPr sz="14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</a:pPr>
            <a:r>
              <a:rPr dirty="0" sz="1400" spc="-5">
                <a:latin typeface="Trebuchet MS"/>
                <a:cs typeface="Trebuchet MS"/>
              </a:rPr>
              <a:t>-Usar </a:t>
            </a:r>
            <a:r>
              <a:rPr dirty="0" sz="1400">
                <a:latin typeface="Trebuchet MS"/>
                <a:cs typeface="Trebuchet MS"/>
              </a:rPr>
              <a:t>la </a:t>
            </a:r>
            <a:r>
              <a:rPr dirty="0" sz="1400" spc="-10" b="1">
                <a:latin typeface="Trebuchet MS"/>
                <a:cs typeface="Trebuchet MS"/>
              </a:rPr>
              <a:t>herramienta </a:t>
            </a:r>
            <a:r>
              <a:rPr dirty="0" sz="1400" b="1">
                <a:latin typeface="Trebuchet MS"/>
                <a:cs typeface="Trebuchet MS"/>
              </a:rPr>
              <a:t>de</a:t>
            </a:r>
            <a:r>
              <a:rPr dirty="0" sz="1400" spc="-15" b="1">
                <a:latin typeface="Trebuchet MS"/>
                <a:cs typeface="Trebuchet MS"/>
              </a:rPr>
              <a:t> </a:t>
            </a:r>
            <a:r>
              <a:rPr dirty="0" sz="1400" spc="-5" b="1">
                <a:latin typeface="Trebuchet MS"/>
                <a:cs typeface="Trebuchet MS"/>
              </a:rPr>
              <a:t>Busqueda</a:t>
            </a:r>
            <a:endParaRPr sz="14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</a:pPr>
            <a:r>
              <a:rPr dirty="0" sz="1400" spc="-5">
                <a:latin typeface="Trebuchet MS"/>
                <a:cs typeface="Trebuchet MS"/>
              </a:rPr>
              <a:t>segun tu</a:t>
            </a:r>
            <a:r>
              <a:rPr dirty="0" sz="1400" spc="-3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interes:</a:t>
            </a:r>
            <a:endParaRPr sz="1400">
              <a:latin typeface="Trebuchet MS"/>
              <a:cs typeface="Trebuchet MS"/>
            </a:endParaRPr>
          </a:p>
          <a:p>
            <a:pPr marL="92075" marR="3606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Trebuchet MS"/>
                <a:cs typeface="Trebuchet MS"/>
              </a:rPr>
              <a:t>-Puedes colocar </a:t>
            </a:r>
            <a:r>
              <a:rPr dirty="0" sz="1400" spc="-5">
                <a:latin typeface="Trebuchet MS"/>
                <a:cs typeface="Trebuchet MS"/>
              </a:rPr>
              <a:t>el nombre de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una  </a:t>
            </a:r>
            <a:r>
              <a:rPr dirty="0" sz="1400" spc="-5">
                <a:latin typeface="Trebuchet MS"/>
                <a:cs typeface="Trebuchet MS"/>
              </a:rPr>
              <a:t>persona, </a:t>
            </a:r>
            <a:r>
              <a:rPr dirty="0" sz="1400">
                <a:latin typeface="Trebuchet MS"/>
                <a:cs typeface="Trebuchet MS"/>
              </a:rPr>
              <a:t>o </a:t>
            </a:r>
            <a:r>
              <a:rPr dirty="0" sz="1400" spc="-5">
                <a:latin typeface="Trebuchet MS"/>
                <a:cs typeface="Trebuchet MS"/>
              </a:rPr>
              <a:t>buscar perosnas por  oficio.</a:t>
            </a:r>
            <a:endParaRPr sz="1400">
              <a:latin typeface="Trebuchet MS"/>
              <a:cs typeface="Trebuchet MS"/>
            </a:endParaRPr>
          </a:p>
          <a:p>
            <a:pPr marL="92075" marR="375285">
              <a:lnSpc>
                <a:spcPct val="100000"/>
              </a:lnSpc>
            </a:pPr>
            <a:r>
              <a:rPr dirty="0" sz="1400">
                <a:latin typeface="Trebuchet MS"/>
                <a:cs typeface="Trebuchet MS"/>
              </a:rPr>
              <a:t>-</a:t>
            </a:r>
            <a:r>
              <a:rPr dirty="0" sz="1400" b="1">
                <a:latin typeface="Trebuchet MS"/>
                <a:cs typeface="Trebuchet MS"/>
              </a:rPr>
              <a:t>Ejemplo</a:t>
            </a:r>
            <a:r>
              <a:rPr dirty="0" sz="1400">
                <a:latin typeface="Trebuchet MS"/>
                <a:cs typeface="Trebuchet MS"/>
              </a:rPr>
              <a:t>: </a:t>
            </a:r>
            <a:r>
              <a:rPr dirty="0" sz="1400" spc="-45">
                <a:latin typeface="Trebuchet MS"/>
                <a:cs typeface="Trebuchet MS"/>
              </a:rPr>
              <a:t>Pintor, </a:t>
            </a:r>
            <a:r>
              <a:rPr dirty="0" sz="1400" spc="-25">
                <a:latin typeface="Trebuchet MS"/>
                <a:cs typeface="Trebuchet MS"/>
              </a:rPr>
              <a:t>Soldador, </a:t>
            </a:r>
            <a:r>
              <a:rPr dirty="0" sz="1400" spc="-5">
                <a:latin typeface="Trebuchet MS"/>
                <a:cs typeface="Trebuchet MS"/>
              </a:rPr>
              <a:t>Carlos  Medina.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dirty="0" sz="1400" spc="-5">
                <a:latin typeface="Trebuchet MS"/>
                <a:cs typeface="Trebuchet MS"/>
              </a:rPr>
              <a:t>-Use the </a:t>
            </a:r>
            <a:r>
              <a:rPr dirty="0" sz="1400" spc="-5" b="1">
                <a:latin typeface="Trebuchet MS"/>
                <a:cs typeface="Trebuchet MS"/>
              </a:rPr>
              <a:t>Search tool </a:t>
            </a:r>
            <a:r>
              <a:rPr dirty="0" sz="1400" spc="-5">
                <a:latin typeface="Trebuchet MS"/>
                <a:cs typeface="Trebuchet MS"/>
              </a:rPr>
              <a:t>according</a:t>
            </a:r>
            <a:r>
              <a:rPr dirty="0" sz="1400" spc="-5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to</a:t>
            </a:r>
            <a:endParaRPr sz="14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Trebuchet MS"/>
                <a:cs typeface="Trebuchet MS"/>
              </a:rPr>
              <a:t>your</a:t>
            </a:r>
            <a:r>
              <a:rPr dirty="0" sz="1400" spc="-1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interest:</a:t>
            </a:r>
            <a:endParaRPr sz="1400">
              <a:latin typeface="Trebuchet MS"/>
              <a:cs typeface="Trebuchet MS"/>
            </a:endParaRPr>
          </a:p>
          <a:p>
            <a:pPr marL="92075" marR="103505">
              <a:lnSpc>
                <a:spcPct val="100000"/>
              </a:lnSpc>
            </a:pPr>
            <a:r>
              <a:rPr dirty="0" sz="1400" spc="-40">
                <a:latin typeface="Trebuchet MS"/>
                <a:cs typeface="Trebuchet MS"/>
              </a:rPr>
              <a:t>-You </a:t>
            </a:r>
            <a:r>
              <a:rPr dirty="0" sz="1400" spc="-5">
                <a:latin typeface="Trebuchet MS"/>
                <a:cs typeface="Trebuchet MS"/>
              </a:rPr>
              <a:t>can place the name </a:t>
            </a:r>
            <a:r>
              <a:rPr dirty="0" sz="1400">
                <a:latin typeface="Trebuchet MS"/>
                <a:cs typeface="Trebuchet MS"/>
              </a:rPr>
              <a:t>of a </a:t>
            </a:r>
            <a:r>
              <a:rPr dirty="0" sz="1400" spc="-5">
                <a:latin typeface="Trebuchet MS"/>
                <a:cs typeface="Trebuchet MS"/>
              </a:rPr>
              <a:t>person,  </a:t>
            </a:r>
            <a:r>
              <a:rPr dirty="0" sz="1400">
                <a:latin typeface="Trebuchet MS"/>
                <a:cs typeface="Trebuchet MS"/>
              </a:rPr>
              <a:t>or </a:t>
            </a:r>
            <a:r>
              <a:rPr dirty="0" sz="1400" spc="-5">
                <a:latin typeface="Trebuchet MS"/>
                <a:cs typeface="Trebuchet MS"/>
              </a:rPr>
              <a:t>search perosnas by</a:t>
            </a:r>
            <a:r>
              <a:rPr dirty="0" sz="1400" spc="-2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trade.</a:t>
            </a:r>
            <a:endParaRPr sz="1400">
              <a:latin typeface="Trebuchet MS"/>
              <a:cs typeface="Trebuchet MS"/>
            </a:endParaRPr>
          </a:p>
          <a:p>
            <a:pPr marL="92075" marR="384810">
              <a:lnSpc>
                <a:spcPct val="100000"/>
              </a:lnSpc>
            </a:pPr>
            <a:r>
              <a:rPr dirty="0" sz="1400">
                <a:latin typeface="Trebuchet MS"/>
                <a:cs typeface="Trebuchet MS"/>
              </a:rPr>
              <a:t>-</a:t>
            </a:r>
            <a:r>
              <a:rPr dirty="0" sz="1400" b="1">
                <a:latin typeface="Trebuchet MS"/>
                <a:cs typeface="Trebuchet MS"/>
              </a:rPr>
              <a:t>Example</a:t>
            </a:r>
            <a:r>
              <a:rPr dirty="0" sz="1400">
                <a:latin typeface="Trebuchet MS"/>
                <a:cs typeface="Trebuchet MS"/>
              </a:rPr>
              <a:t>: </a:t>
            </a:r>
            <a:r>
              <a:rPr dirty="0" sz="1400" spc="-40">
                <a:latin typeface="Trebuchet MS"/>
                <a:cs typeface="Trebuchet MS"/>
              </a:rPr>
              <a:t>Painter, Welder, </a:t>
            </a:r>
            <a:r>
              <a:rPr dirty="0" sz="1400" spc="-5">
                <a:latin typeface="Trebuchet MS"/>
                <a:cs typeface="Trebuchet MS"/>
              </a:rPr>
              <a:t>Carlos  Medina.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35111" y="2761488"/>
            <a:ext cx="742950" cy="76200"/>
          </a:xfrm>
          <a:custGeom>
            <a:avLst/>
            <a:gdLst/>
            <a:ahLst/>
            <a:cxnLst/>
            <a:rect l="l" t="t" r="r" b="b"/>
            <a:pathLst>
              <a:path w="74295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74295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742950" h="76200">
                <a:moveTo>
                  <a:pt x="742442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742442" y="44450"/>
                </a:lnTo>
                <a:lnTo>
                  <a:pt x="742442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6520" y="2132076"/>
            <a:ext cx="2496312" cy="444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63927" y="672845"/>
            <a:ext cx="57581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5"/>
              <a:t>CREA </a:t>
            </a:r>
            <a:r>
              <a:rPr dirty="0" spc="-60"/>
              <a:t>CONEXIONES </a:t>
            </a:r>
            <a:r>
              <a:rPr dirty="0" spc="-35"/>
              <a:t>DE</a:t>
            </a:r>
            <a:r>
              <a:rPr dirty="0" spc="-254"/>
              <a:t> </a:t>
            </a:r>
            <a:r>
              <a:rPr dirty="0" spc="-35"/>
              <a:t>TRABAJO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63927" y="1133094"/>
            <a:ext cx="8325484" cy="8210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</a:pPr>
            <a:r>
              <a:rPr dirty="0" sz="2000" spc="-55">
                <a:solidFill>
                  <a:srgbClr val="FD5714"/>
                </a:solidFill>
                <a:latin typeface="Segoe UI"/>
                <a:cs typeface="Segoe UI"/>
              </a:rPr>
              <a:t>CONOCE </a:t>
            </a:r>
            <a:r>
              <a:rPr dirty="0" sz="2000" spc="-70">
                <a:solidFill>
                  <a:srgbClr val="FD5714"/>
                </a:solidFill>
                <a:latin typeface="Segoe UI"/>
                <a:cs typeface="Segoe UI"/>
              </a:rPr>
              <a:t>OTROS</a:t>
            </a:r>
            <a:r>
              <a:rPr dirty="0" sz="2000" spc="-19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000" spc="-55">
                <a:solidFill>
                  <a:srgbClr val="FD5714"/>
                </a:solidFill>
                <a:latin typeface="Segoe UI"/>
                <a:cs typeface="Segoe UI"/>
              </a:rPr>
              <a:t>MIEMBROS</a:t>
            </a:r>
            <a:endParaRPr sz="2000">
              <a:latin typeface="Segoe UI"/>
              <a:cs typeface="Segoe UI"/>
            </a:endParaRPr>
          </a:p>
          <a:p>
            <a:pPr marL="5035550">
              <a:lnSpc>
                <a:spcPts val="2160"/>
              </a:lnSpc>
            </a:pPr>
            <a:r>
              <a:rPr dirty="0" sz="2000" spc="-75">
                <a:solidFill>
                  <a:srgbClr val="585858"/>
                </a:solidFill>
                <a:latin typeface="Segoe UI"/>
                <a:cs typeface="Segoe UI"/>
              </a:rPr>
              <a:t>CREATE </a:t>
            </a:r>
            <a:r>
              <a:rPr dirty="0" sz="2000" spc="-45">
                <a:solidFill>
                  <a:srgbClr val="585858"/>
                </a:solidFill>
                <a:latin typeface="Segoe UI"/>
                <a:cs typeface="Segoe UI"/>
              </a:rPr>
              <a:t>WORK</a:t>
            </a:r>
            <a:r>
              <a:rPr dirty="0" sz="2000" spc="-229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2000" spc="-60">
                <a:solidFill>
                  <a:srgbClr val="585858"/>
                </a:solidFill>
                <a:latin typeface="Segoe UI"/>
                <a:cs typeface="Segoe UI"/>
              </a:rPr>
              <a:t>CONNECTIONS</a:t>
            </a:r>
            <a:endParaRPr sz="2000">
              <a:latin typeface="Segoe UI"/>
              <a:cs typeface="Segoe UI"/>
            </a:endParaRPr>
          </a:p>
          <a:p>
            <a:pPr marL="5035550">
              <a:lnSpc>
                <a:spcPct val="100000"/>
              </a:lnSpc>
              <a:spcBef>
                <a:spcPts val="15"/>
              </a:spcBef>
            </a:pPr>
            <a:r>
              <a:rPr dirty="0" sz="1600" spc="-65">
                <a:solidFill>
                  <a:srgbClr val="FD5714"/>
                </a:solidFill>
                <a:latin typeface="Segoe UI"/>
                <a:cs typeface="Segoe UI"/>
              </a:rPr>
              <a:t>CONNECT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WITH </a:t>
            </a:r>
            <a:r>
              <a:rPr dirty="0" sz="1600" spc="-70">
                <a:solidFill>
                  <a:srgbClr val="FD5714"/>
                </a:solidFill>
                <a:latin typeface="Segoe UI"/>
                <a:cs typeface="Segoe UI"/>
              </a:rPr>
              <a:t>OTHER</a:t>
            </a:r>
            <a:r>
              <a:rPr dirty="0" sz="1600" spc="-16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MEMBERS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3752" y="4884928"/>
            <a:ext cx="2033270" cy="76200"/>
          </a:xfrm>
          <a:custGeom>
            <a:avLst/>
            <a:gdLst/>
            <a:ahLst/>
            <a:cxnLst/>
            <a:rect l="l" t="t" r="r" b="b"/>
            <a:pathLst>
              <a:path w="2033270" h="76200">
                <a:moveTo>
                  <a:pt x="1956541" y="44397"/>
                </a:moveTo>
                <a:lnTo>
                  <a:pt x="1956435" y="76200"/>
                </a:lnTo>
                <a:lnTo>
                  <a:pt x="2020467" y="44450"/>
                </a:lnTo>
                <a:lnTo>
                  <a:pt x="1969262" y="44450"/>
                </a:lnTo>
                <a:lnTo>
                  <a:pt x="1956541" y="44397"/>
                </a:lnTo>
                <a:close/>
              </a:path>
              <a:path w="2033270" h="76200">
                <a:moveTo>
                  <a:pt x="1956583" y="31697"/>
                </a:moveTo>
                <a:lnTo>
                  <a:pt x="1956541" y="44397"/>
                </a:lnTo>
                <a:lnTo>
                  <a:pt x="1969262" y="44450"/>
                </a:lnTo>
                <a:lnTo>
                  <a:pt x="1969262" y="31750"/>
                </a:lnTo>
                <a:lnTo>
                  <a:pt x="1956583" y="31697"/>
                </a:lnTo>
                <a:close/>
              </a:path>
              <a:path w="2033270" h="76200">
                <a:moveTo>
                  <a:pt x="1956689" y="0"/>
                </a:moveTo>
                <a:lnTo>
                  <a:pt x="1956583" y="31697"/>
                </a:lnTo>
                <a:lnTo>
                  <a:pt x="1969262" y="31750"/>
                </a:lnTo>
                <a:lnTo>
                  <a:pt x="1969262" y="44450"/>
                </a:lnTo>
                <a:lnTo>
                  <a:pt x="2020467" y="44450"/>
                </a:lnTo>
                <a:lnTo>
                  <a:pt x="2032762" y="38354"/>
                </a:lnTo>
                <a:lnTo>
                  <a:pt x="1956689" y="0"/>
                </a:lnTo>
                <a:close/>
              </a:path>
              <a:path w="2033270" h="76200">
                <a:moveTo>
                  <a:pt x="0" y="23622"/>
                </a:moveTo>
                <a:lnTo>
                  <a:pt x="0" y="36322"/>
                </a:lnTo>
                <a:lnTo>
                  <a:pt x="1956541" y="44397"/>
                </a:lnTo>
                <a:lnTo>
                  <a:pt x="1956583" y="31697"/>
                </a:lnTo>
                <a:lnTo>
                  <a:pt x="0" y="236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17064" y="3692652"/>
            <a:ext cx="2456815" cy="2463165"/>
          </a:xfrm>
          <a:custGeom>
            <a:avLst/>
            <a:gdLst/>
            <a:ahLst/>
            <a:cxnLst/>
            <a:rect l="l" t="t" r="r" b="b"/>
            <a:pathLst>
              <a:path w="2456815" h="2463165">
                <a:moveTo>
                  <a:pt x="0" y="2462784"/>
                </a:moveTo>
                <a:lnTo>
                  <a:pt x="2456688" y="2462784"/>
                </a:lnTo>
                <a:lnTo>
                  <a:pt x="2456688" y="0"/>
                </a:lnTo>
                <a:lnTo>
                  <a:pt x="0" y="0"/>
                </a:lnTo>
                <a:lnTo>
                  <a:pt x="0" y="24627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417064" y="3692652"/>
            <a:ext cx="2456815" cy="246316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 / STEP</a:t>
            </a:r>
            <a:r>
              <a:rPr dirty="0" u="heavy" sz="1400" spc="-2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  <a:p>
            <a:pPr marL="92075" marR="235585">
              <a:lnSpc>
                <a:spcPct val="100000"/>
              </a:lnSpc>
              <a:tabLst>
                <a:tab pos="1858010" algn="l"/>
              </a:tabLst>
            </a:pPr>
            <a:r>
              <a:rPr dirty="0" sz="1400" spc="-5">
                <a:latin typeface="Trebuchet MS"/>
                <a:cs typeface="Trebuchet MS"/>
              </a:rPr>
              <a:t>-Si deseas conectarte con  alguien de tu interes,  </a:t>
            </a:r>
            <a:r>
              <a:rPr dirty="0" sz="1400" spc="-5">
                <a:latin typeface="Trebuchet MS"/>
                <a:cs typeface="Trebuchet MS"/>
              </a:rPr>
              <a:t>se</a:t>
            </a:r>
            <a:r>
              <a:rPr dirty="0" sz="1400" spc="5">
                <a:latin typeface="Trebuchet MS"/>
                <a:cs typeface="Trebuchet MS"/>
              </a:rPr>
              <a:t>l</a:t>
            </a:r>
            <a:r>
              <a:rPr dirty="0" sz="1400" spc="-5">
                <a:latin typeface="Trebuchet MS"/>
                <a:cs typeface="Trebuchet MS"/>
              </a:rPr>
              <a:t>ecion</a:t>
            </a:r>
            <a:r>
              <a:rPr dirty="0" sz="1400">
                <a:latin typeface="Trebuchet MS"/>
                <a:cs typeface="Trebuchet MS"/>
              </a:rPr>
              <a:t>a</a:t>
            </a:r>
            <a:r>
              <a:rPr dirty="0" sz="1400">
                <a:latin typeface="Trebuchet MS"/>
                <a:cs typeface="Trebuchet MS"/>
              </a:rPr>
              <a:t>	</a:t>
            </a:r>
            <a:r>
              <a:rPr dirty="0" sz="1400" spc="-5">
                <a:latin typeface="Trebuchet MS"/>
                <a:cs typeface="Trebuchet MS"/>
              </a:rPr>
              <a:t>p</a:t>
            </a:r>
            <a:r>
              <a:rPr dirty="0" sz="1400" spc="-10">
                <a:latin typeface="Trebuchet MS"/>
                <a:cs typeface="Trebuchet MS"/>
              </a:rPr>
              <a:t>ar</a:t>
            </a:r>
            <a:r>
              <a:rPr dirty="0" sz="1400">
                <a:latin typeface="Trebuchet MS"/>
                <a:cs typeface="Trebuchet MS"/>
              </a:rPr>
              <a:t>a  </a:t>
            </a:r>
            <a:r>
              <a:rPr dirty="0" sz="1400" spc="-5">
                <a:latin typeface="Trebuchet MS"/>
                <a:cs typeface="Trebuchet MS"/>
              </a:rPr>
              <a:t>enviarle </a:t>
            </a:r>
            <a:r>
              <a:rPr dirty="0" sz="1400">
                <a:latin typeface="Trebuchet MS"/>
                <a:cs typeface="Trebuchet MS"/>
              </a:rPr>
              <a:t>una </a:t>
            </a:r>
            <a:r>
              <a:rPr dirty="0" sz="1400" spc="-5">
                <a:latin typeface="Trebuchet MS"/>
                <a:cs typeface="Trebuchet MS"/>
              </a:rPr>
              <a:t>solicitud de  Amistad.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92075" marR="91440">
              <a:lnSpc>
                <a:spcPct val="100000"/>
              </a:lnSpc>
              <a:tabLst>
                <a:tab pos="1591310" algn="l"/>
              </a:tabLst>
            </a:pPr>
            <a:r>
              <a:rPr dirty="0" sz="1400">
                <a:latin typeface="Trebuchet MS"/>
                <a:cs typeface="Trebuchet MS"/>
              </a:rPr>
              <a:t>-If you </a:t>
            </a:r>
            <a:r>
              <a:rPr dirty="0" sz="1400" spc="-5">
                <a:latin typeface="Trebuchet MS"/>
                <a:cs typeface="Trebuchet MS"/>
              </a:rPr>
              <a:t>want to connect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with  </a:t>
            </a:r>
            <a:r>
              <a:rPr dirty="0" sz="1400">
                <a:latin typeface="Trebuchet MS"/>
                <a:cs typeface="Trebuchet MS"/>
              </a:rPr>
              <a:t>someone of </a:t>
            </a:r>
            <a:r>
              <a:rPr dirty="0" sz="1400" spc="-5">
                <a:latin typeface="Trebuchet MS"/>
                <a:cs typeface="Trebuchet MS"/>
              </a:rPr>
              <a:t>your interest,  select	to send </a:t>
            </a:r>
            <a:r>
              <a:rPr dirty="0" sz="1400">
                <a:latin typeface="Trebuchet MS"/>
                <a:cs typeface="Trebuchet MS"/>
              </a:rPr>
              <a:t>a  </a:t>
            </a:r>
            <a:r>
              <a:rPr dirty="0" sz="1400" spc="-5">
                <a:latin typeface="Trebuchet MS"/>
                <a:cs typeface="Trebuchet MS"/>
              </a:rPr>
              <a:t>request </a:t>
            </a:r>
            <a:r>
              <a:rPr dirty="0" sz="1400">
                <a:latin typeface="Trebuchet MS"/>
                <a:cs typeface="Trebuchet MS"/>
              </a:rPr>
              <a:t>for</a:t>
            </a:r>
            <a:r>
              <a:rPr dirty="0" sz="1400" spc="-3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Friendship.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90315" y="4383023"/>
            <a:ext cx="946403" cy="216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25139" y="5663184"/>
            <a:ext cx="946403" cy="216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9728" y="2199132"/>
            <a:ext cx="2435352" cy="4331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91883" y="2199132"/>
            <a:ext cx="2435352" cy="433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63927" y="672845"/>
            <a:ext cx="57581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5"/>
              <a:t>CREA </a:t>
            </a:r>
            <a:r>
              <a:rPr dirty="0" spc="-60"/>
              <a:t>CONEXIONES </a:t>
            </a:r>
            <a:r>
              <a:rPr dirty="0" spc="-35"/>
              <a:t>DE</a:t>
            </a:r>
            <a:r>
              <a:rPr dirty="0" spc="-254"/>
              <a:t> </a:t>
            </a:r>
            <a:r>
              <a:rPr dirty="0" spc="-35"/>
              <a:t>TRABAJO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63927" y="1133094"/>
            <a:ext cx="8325484" cy="8210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</a:pPr>
            <a:r>
              <a:rPr dirty="0" sz="2000" spc="-55">
                <a:solidFill>
                  <a:srgbClr val="FD5714"/>
                </a:solidFill>
                <a:latin typeface="Segoe UI"/>
                <a:cs typeface="Segoe UI"/>
              </a:rPr>
              <a:t>CONOCE </a:t>
            </a:r>
            <a:r>
              <a:rPr dirty="0" sz="2000" spc="-70">
                <a:solidFill>
                  <a:srgbClr val="FD5714"/>
                </a:solidFill>
                <a:latin typeface="Segoe UI"/>
                <a:cs typeface="Segoe UI"/>
              </a:rPr>
              <a:t>OTROS</a:t>
            </a:r>
            <a:r>
              <a:rPr dirty="0" sz="2000" spc="-19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000" spc="-55">
                <a:solidFill>
                  <a:srgbClr val="FD5714"/>
                </a:solidFill>
                <a:latin typeface="Segoe UI"/>
                <a:cs typeface="Segoe UI"/>
              </a:rPr>
              <a:t>MIEMBROS</a:t>
            </a:r>
            <a:endParaRPr sz="2000">
              <a:latin typeface="Segoe UI"/>
              <a:cs typeface="Segoe UI"/>
            </a:endParaRPr>
          </a:p>
          <a:p>
            <a:pPr marL="5035550">
              <a:lnSpc>
                <a:spcPts val="2160"/>
              </a:lnSpc>
            </a:pPr>
            <a:r>
              <a:rPr dirty="0" sz="2000" spc="-75">
                <a:solidFill>
                  <a:srgbClr val="585858"/>
                </a:solidFill>
                <a:latin typeface="Segoe UI"/>
                <a:cs typeface="Segoe UI"/>
              </a:rPr>
              <a:t>CREATE </a:t>
            </a:r>
            <a:r>
              <a:rPr dirty="0" sz="2000" spc="-45">
                <a:solidFill>
                  <a:srgbClr val="585858"/>
                </a:solidFill>
                <a:latin typeface="Segoe UI"/>
                <a:cs typeface="Segoe UI"/>
              </a:rPr>
              <a:t>WORK</a:t>
            </a:r>
            <a:r>
              <a:rPr dirty="0" sz="2000" spc="-229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2000" spc="-60">
                <a:solidFill>
                  <a:srgbClr val="585858"/>
                </a:solidFill>
                <a:latin typeface="Segoe UI"/>
                <a:cs typeface="Segoe UI"/>
              </a:rPr>
              <a:t>CONNECTIONS</a:t>
            </a:r>
            <a:endParaRPr sz="2000">
              <a:latin typeface="Segoe UI"/>
              <a:cs typeface="Segoe UI"/>
            </a:endParaRPr>
          </a:p>
          <a:p>
            <a:pPr marL="5035550">
              <a:lnSpc>
                <a:spcPct val="100000"/>
              </a:lnSpc>
              <a:spcBef>
                <a:spcPts val="15"/>
              </a:spcBef>
            </a:pPr>
            <a:r>
              <a:rPr dirty="0" sz="1600" spc="-65">
                <a:solidFill>
                  <a:srgbClr val="FD5714"/>
                </a:solidFill>
                <a:latin typeface="Segoe UI"/>
                <a:cs typeface="Segoe UI"/>
              </a:rPr>
              <a:t>CONNECT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WITH </a:t>
            </a:r>
            <a:r>
              <a:rPr dirty="0" sz="1600" spc="-70">
                <a:solidFill>
                  <a:srgbClr val="FD5714"/>
                </a:solidFill>
                <a:latin typeface="Segoe UI"/>
                <a:cs typeface="Segoe UI"/>
              </a:rPr>
              <a:t>OTHER</a:t>
            </a:r>
            <a:r>
              <a:rPr dirty="0" sz="1600" spc="-16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MEMBERS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5819" y="3838955"/>
            <a:ext cx="2452370" cy="181673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4 / STEP</a:t>
            </a:r>
            <a:r>
              <a:rPr dirty="0" u="heavy" sz="1400" spc="-2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4</a:t>
            </a:r>
            <a:endParaRPr sz="1400">
              <a:latin typeface="Trebuchet MS"/>
              <a:cs typeface="Trebuchet MS"/>
            </a:endParaRPr>
          </a:p>
          <a:p>
            <a:pPr marL="91440" marR="96520">
              <a:lnSpc>
                <a:spcPct val="100000"/>
              </a:lnSpc>
            </a:pPr>
            <a:r>
              <a:rPr dirty="0" sz="1400">
                <a:latin typeface="Trebuchet MS"/>
                <a:cs typeface="Trebuchet MS"/>
              </a:rPr>
              <a:t>-Al </a:t>
            </a:r>
            <a:r>
              <a:rPr dirty="0" sz="1400" spc="-5">
                <a:latin typeface="Trebuchet MS"/>
                <a:cs typeface="Trebuchet MS"/>
              </a:rPr>
              <a:t>entrar </a:t>
            </a:r>
            <a:r>
              <a:rPr dirty="0" sz="1400">
                <a:latin typeface="Trebuchet MS"/>
                <a:cs typeface="Trebuchet MS"/>
              </a:rPr>
              <a:t>a </a:t>
            </a:r>
            <a:r>
              <a:rPr dirty="0" sz="1400" spc="-5">
                <a:latin typeface="Trebuchet MS"/>
                <a:cs typeface="Trebuchet MS"/>
              </a:rPr>
              <a:t>un perfil de un  contacto puedes enviarle </a:t>
            </a:r>
            <a:r>
              <a:rPr dirty="0" sz="1400">
                <a:latin typeface="Trebuchet MS"/>
                <a:cs typeface="Trebuchet MS"/>
              </a:rPr>
              <a:t>un  </a:t>
            </a:r>
            <a:r>
              <a:rPr dirty="0" sz="1400" spc="-5" b="1">
                <a:latin typeface="Trebuchet MS"/>
                <a:cs typeface="Trebuchet MS"/>
              </a:rPr>
              <a:t>mensaje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" b="1">
                <a:latin typeface="Trebuchet MS"/>
                <a:cs typeface="Trebuchet MS"/>
              </a:rPr>
              <a:t>privado</a:t>
            </a:r>
            <a:r>
              <a:rPr dirty="0" sz="1400" spc="-5"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91440" marR="320040">
              <a:lnSpc>
                <a:spcPct val="100000"/>
              </a:lnSpc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-When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entering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a</a:t>
            </a:r>
            <a:r>
              <a:rPr dirty="0" sz="1400" spc="-10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contact  profile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you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can send an  </a:t>
            </a:r>
            <a:r>
              <a:rPr dirty="0" sz="1400" spc="-5" b="1">
                <a:solidFill>
                  <a:srgbClr val="202020"/>
                </a:solidFill>
                <a:latin typeface="Trebuchet MS"/>
                <a:cs typeface="Trebuchet MS"/>
              </a:rPr>
              <a:t>Private</a:t>
            </a:r>
            <a:r>
              <a:rPr dirty="0" sz="1400" spc="-30" b="1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202020"/>
                </a:solidFill>
                <a:latin typeface="Trebuchet MS"/>
                <a:cs typeface="Trebuchet MS"/>
              </a:rPr>
              <a:t>Message.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97935" y="4709159"/>
            <a:ext cx="1006475" cy="76200"/>
          </a:xfrm>
          <a:custGeom>
            <a:avLst/>
            <a:gdLst/>
            <a:ahLst/>
            <a:cxnLst/>
            <a:rect l="l" t="t" r="r" b="b"/>
            <a:pathLst>
              <a:path w="1006475" h="76200">
                <a:moveTo>
                  <a:pt x="930021" y="0"/>
                </a:moveTo>
                <a:lnTo>
                  <a:pt x="930021" y="76200"/>
                </a:lnTo>
                <a:lnTo>
                  <a:pt x="993521" y="44450"/>
                </a:lnTo>
                <a:lnTo>
                  <a:pt x="942721" y="44450"/>
                </a:lnTo>
                <a:lnTo>
                  <a:pt x="942721" y="31750"/>
                </a:lnTo>
                <a:lnTo>
                  <a:pt x="993521" y="31750"/>
                </a:lnTo>
                <a:lnTo>
                  <a:pt x="930021" y="0"/>
                </a:lnTo>
                <a:close/>
              </a:path>
              <a:path w="1006475" h="76200">
                <a:moveTo>
                  <a:pt x="93002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30021" y="44450"/>
                </a:lnTo>
                <a:lnTo>
                  <a:pt x="930021" y="31750"/>
                </a:lnTo>
                <a:close/>
              </a:path>
              <a:path w="1006475" h="76200">
                <a:moveTo>
                  <a:pt x="993521" y="31750"/>
                </a:moveTo>
                <a:lnTo>
                  <a:pt x="942721" y="31750"/>
                </a:lnTo>
                <a:lnTo>
                  <a:pt x="942721" y="44450"/>
                </a:lnTo>
                <a:lnTo>
                  <a:pt x="993521" y="44450"/>
                </a:lnTo>
                <a:lnTo>
                  <a:pt x="1006221" y="38100"/>
                </a:lnTo>
                <a:lnTo>
                  <a:pt x="993521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64040" y="3752088"/>
            <a:ext cx="2452370" cy="1384300"/>
          </a:xfrm>
          <a:custGeom>
            <a:avLst/>
            <a:gdLst/>
            <a:ahLst/>
            <a:cxnLst/>
            <a:rect l="l" t="t" r="r" b="b"/>
            <a:pathLst>
              <a:path w="2452370" h="1384300">
                <a:moveTo>
                  <a:pt x="0" y="1383792"/>
                </a:moveTo>
                <a:lnTo>
                  <a:pt x="2452116" y="1383792"/>
                </a:lnTo>
                <a:lnTo>
                  <a:pt x="2452116" y="0"/>
                </a:lnTo>
                <a:lnTo>
                  <a:pt x="0" y="0"/>
                </a:lnTo>
                <a:lnTo>
                  <a:pt x="0" y="1383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64040" y="3752088"/>
            <a:ext cx="2452370" cy="1384300"/>
          </a:xfrm>
          <a:custGeom>
            <a:avLst/>
            <a:gdLst/>
            <a:ahLst/>
            <a:cxnLst/>
            <a:rect l="l" t="t" r="r" b="b"/>
            <a:pathLst>
              <a:path w="2452370" h="1384300">
                <a:moveTo>
                  <a:pt x="0" y="1383792"/>
                </a:moveTo>
                <a:lnTo>
                  <a:pt x="2452116" y="1383792"/>
                </a:lnTo>
                <a:lnTo>
                  <a:pt x="2452116" y="0"/>
                </a:lnTo>
                <a:lnTo>
                  <a:pt x="0" y="0"/>
                </a:lnTo>
                <a:lnTo>
                  <a:pt x="0" y="138379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132208" y="3992626"/>
            <a:ext cx="3676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Trebuchet MS"/>
                <a:cs typeface="Trebuchet MS"/>
              </a:rPr>
              <a:t>p</a:t>
            </a:r>
            <a:r>
              <a:rPr dirty="0" sz="1400" spc="-10">
                <a:latin typeface="Trebuchet MS"/>
                <a:cs typeface="Trebuchet MS"/>
              </a:rPr>
              <a:t>ar</a:t>
            </a:r>
            <a:r>
              <a:rPr dirty="0" sz="1400"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56368" y="3779265"/>
            <a:ext cx="133096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5 / STEP</a:t>
            </a:r>
            <a:r>
              <a:rPr dirty="0" u="heavy" sz="1400" spc="-6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5</a:t>
            </a:r>
            <a:endParaRPr sz="1400">
              <a:latin typeface="Trebuchet MS"/>
              <a:cs typeface="Trebuchet MS"/>
            </a:endParaRPr>
          </a:p>
          <a:p>
            <a:pPr marR="15875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Trebuchet MS"/>
                <a:cs typeface="Trebuchet MS"/>
              </a:rPr>
              <a:t>-Seleccionar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aca  mas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opciones.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56368" y="4633086"/>
            <a:ext cx="1945639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1236980" algn="l"/>
              </a:tabLst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-Select</a:t>
            </a:r>
            <a:r>
              <a:rPr dirty="0" sz="1400" spc="-2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here	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for</a:t>
            </a:r>
            <a:r>
              <a:rPr dirty="0" sz="1400" spc="-75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more 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options.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743188" y="4462271"/>
            <a:ext cx="693420" cy="76200"/>
          </a:xfrm>
          <a:custGeom>
            <a:avLst/>
            <a:gdLst/>
            <a:ahLst/>
            <a:cxnLst/>
            <a:rect l="l" t="t" r="r" b="b"/>
            <a:pathLst>
              <a:path w="69342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9342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93420" h="76200">
                <a:moveTo>
                  <a:pt x="693166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93166" y="44450"/>
                </a:lnTo>
                <a:lnTo>
                  <a:pt x="693166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170919" y="3752088"/>
            <a:ext cx="204216" cy="173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849356" y="4364735"/>
            <a:ext cx="205740" cy="175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049511" y="2279904"/>
            <a:ext cx="2494788" cy="4437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01211" y="2122932"/>
            <a:ext cx="2494788" cy="4437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3927" y="672845"/>
            <a:ext cx="4152265" cy="7912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29"/>
              </a:lnSpc>
              <a:spcBef>
                <a:spcPts val="105"/>
              </a:spcBef>
            </a:pPr>
            <a:r>
              <a:rPr dirty="0" spc="-45"/>
              <a:t>CREA </a:t>
            </a:r>
            <a:r>
              <a:rPr dirty="0" spc="-75"/>
              <a:t>ACCESO</a:t>
            </a:r>
            <a:r>
              <a:rPr dirty="0" spc="-229"/>
              <a:t> </a:t>
            </a:r>
            <a:r>
              <a:rPr dirty="0" spc="-75"/>
              <a:t>DIRECTO</a:t>
            </a:r>
          </a:p>
          <a:p>
            <a:pPr marL="12700">
              <a:lnSpc>
                <a:spcPts val="2290"/>
              </a:lnSpc>
            </a:pPr>
            <a:r>
              <a:rPr dirty="0" sz="2000" spc="-80">
                <a:solidFill>
                  <a:srgbClr val="FD5714"/>
                </a:solidFill>
              </a:rPr>
              <a:t>FACIL </a:t>
            </a:r>
            <a:r>
              <a:rPr dirty="0" sz="2000" spc="-65">
                <a:solidFill>
                  <a:srgbClr val="FD5714"/>
                </a:solidFill>
              </a:rPr>
              <a:t>ACCESO </a:t>
            </a:r>
            <a:r>
              <a:rPr dirty="0" sz="2000" spc="-50">
                <a:solidFill>
                  <a:srgbClr val="FD5714"/>
                </a:solidFill>
              </a:rPr>
              <a:t>DESDE </a:t>
            </a:r>
            <a:r>
              <a:rPr dirty="0" sz="2000" spc="-35">
                <a:solidFill>
                  <a:srgbClr val="FD5714"/>
                </a:solidFill>
              </a:rPr>
              <a:t>TU</a:t>
            </a:r>
            <a:r>
              <a:rPr dirty="0" sz="2000" spc="-350">
                <a:solidFill>
                  <a:srgbClr val="FD5714"/>
                </a:solidFill>
              </a:rPr>
              <a:t> </a:t>
            </a:r>
            <a:r>
              <a:rPr dirty="0" sz="2000" spc="-55">
                <a:solidFill>
                  <a:srgbClr val="FD5714"/>
                </a:solidFill>
              </a:rPr>
              <a:t>TELEFONO</a:t>
            </a:r>
            <a:endParaRPr sz="2000"/>
          </a:p>
        </p:txBody>
      </p:sp>
      <p:sp>
        <p:nvSpPr>
          <p:cNvPr id="10" name="object 10"/>
          <p:cNvSpPr txBox="1"/>
          <p:nvPr/>
        </p:nvSpPr>
        <p:spPr>
          <a:xfrm>
            <a:off x="6987031" y="1377188"/>
            <a:ext cx="2943225" cy="576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75">
                <a:solidFill>
                  <a:srgbClr val="585858"/>
                </a:solidFill>
                <a:latin typeface="Segoe UI"/>
                <a:cs typeface="Segoe UI"/>
              </a:rPr>
              <a:t>CREATE</a:t>
            </a:r>
            <a:r>
              <a:rPr dirty="0" sz="2000" spc="-13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2000" spc="-70">
                <a:solidFill>
                  <a:srgbClr val="585858"/>
                </a:solidFill>
                <a:latin typeface="Segoe UI"/>
                <a:cs typeface="Segoe UI"/>
              </a:rPr>
              <a:t>SHORTCUT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EASY </a:t>
            </a:r>
            <a:r>
              <a:rPr dirty="0" sz="1600" spc="-70">
                <a:solidFill>
                  <a:srgbClr val="FD5714"/>
                </a:solidFill>
                <a:latin typeface="Segoe UI"/>
                <a:cs typeface="Segoe UI"/>
              </a:rPr>
              <a:t>ACCESS </a:t>
            </a: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FROM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YOUR</a:t>
            </a:r>
            <a:r>
              <a:rPr dirty="0" sz="1600" spc="-254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PHONE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57727" y="6318503"/>
            <a:ext cx="443865" cy="76200"/>
          </a:xfrm>
          <a:custGeom>
            <a:avLst/>
            <a:gdLst/>
            <a:ahLst/>
            <a:cxnLst/>
            <a:rect l="l" t="t" r="r" b="b"/>
            <a:pathLst>
              <a:path w="443864" h="76200">
                <a:moveTo>
                  <a:pt x="367284" y="0"/>
                </a:moveTo>
                <a:lnTo>
                  <a:pt x="367284" y="76200"/>
                </a:lnTo>
                <a:lnTo>
                  <a:pt x="430784" y="44450"/>
                </a:lnTo>
                <a:lnTo>
                  <a:pt x="379984" y="44450"/>
                </a:lnTo>
                <a:lnTo>
                  <a:pt x="379984" y="31750"/>
                </a:lnTo>
                <a:lnTo>
                  <a:pt x="430784" y="31750"/>
                </a:lnTo>
                <a:lnTo>
                  <a:pt x="367284" y="0"/>
                </a:lnTo>
                <a:close/>
              </a:path>
              <a:path w="443864" h="76200">
                <a:moveTo>
                  <a:pt x="367284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67284" y="44450"/>
                </a:lnTo>
                <a:lnTo>
                  <a:pt x="367284" y="31750"/>
                </a:lnTo>
                <a:close/>
              </a:path>
              <a:path w="443864" h="76200">
                <a:moveTo>
                  <a:pt x="430784" y="31750"/>
                </a:moveTo>
                <a:lnTo>
                  <a:pt x="379984" y="31750"/>
                </a:lnTo>
                <a:lnTo>
                  <a:pt x="379984" y="44450"/>
                </a:lnTo>
                <a:lnTo>
                  <a:pt x="430784" y="44450"/>
                </a:lnTo>
                <a:lnTo>
                  <a:pt x="443484" y="38100"/>
                </a:lnTo>
                <a:lnTo>
                  <a:pt x="430784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80276" y="5341620"/>
            <a:ext cx="1925320" cy="739140"/>
          </a:xfrm>
          <a:custGeom>
            <a:avLst/>
            <a:gdLst/>
            <a:ahLst/>
            <a:cxnLst/>
            <a:rect l="l" t="t" r="r" b="b"/>
            <a:pathLst>
              <a:path w="1925320" h="739139">
                <a:moveTo>
                  <a:pt x="0" y="739139"/>
                </a:moveTo>
                <a:lnTo>
                  <a:pt x="1924812" y="739139"/>
                </a:lnTo>
                <a:lnTo>
                  <a:pt x="1924812" y="0"/>
                </a:lnTo>
                <a:lnTo>
                  <a:pt x="0" y="0"/>
                </a:lnTo>
                <a:lnTo>
                  <a:pt x="0" y="739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780276" y="5341620"/>
            <a:ext cx="1925320" cy="73914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 / STEP</a:t>
            </a:r>
            <a:r>
              <a:rPr dirty="0" u="heavy" sz="1400" spc="-2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</a:t>
            </a:r>
            <a:endParaRPr sz="14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dirty="0" sz="1400" spc="-5">
                <a:latin typeface="Trebuchet MS"/>
                <a:cs typeface="Trebuchet MS"/>
              </a:rPr>
              <a:t>-Seleccionar</a:t>
            </a:r>
            <a:endParaRPr sz="14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-Select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4988" y="5538215"/>
            <a:ext cx="3025140" cy="1170940"/>
          </a:xfrm>
          <a:custGeom>
            <a:avLst/>
            <a:gdLst/>
            <a:ahLst/>
            <a:cxnLst/>
            <a:rect l="l" t="t" r="r" b="b"/>
            <a:pathLst>
              <a:path w="3025140" h="1170940">
                <a:moveTo>
                  <a:pt x="0" y="1170432"/>
                </a:moveTo>
                <a:lnTo>
                  <a:pt x="3025140" y="1170432"/>
                </a:lnTo>
                <a:lnTo>
                  <a:pt x="3025140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4988" y="5538215"/>
            <a:ext cx="3025140" cy="1170940"/>
          </a:xfrm>
          <a:custGeom>
            <a:avLst/>
            <a:gdLst/>
            <a:ahLst/>
            <a:cxnLst/>
            <a:rect l="l" t="t" r="r" b="b"/>
            <a:pathLst>
              <a:path w="3025140" h="1170940">
                <a:moveTo>
                  <a:pt x="0" y="1170432"/>
                </a:moveTo>
                <a:lnTo>
                  <a:pt x="3025140" y="1170432"/>
                </a:lnTo>
                <a:lnTo>
                  <a:pt x="3025140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76732" y="5567273"/>
            <a:ext cx="13296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 / STEP</a:t>
            </a:r>
            <a:r>
              <a:rPr dirty="0" u="heavy" sz="1400" spc="-7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6732" y="5780633"/>
            <a:ext cx="27197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290320" algn="l"/>
              </a:tabLst>
            </a:pPr>
            <a:r>
              <a:rPr dirty="0" sz="1400" spc="-5">
                <a:latin typeface="Trebuchet MS"/>
                <a:cs typeface="Trebuchet MS"/>
              </a:rPr>
              <a:t>Seleccionar	para crear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acceso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6732" y="5993993"/>
            <a:ext cx="21228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Trebuchet MS"/>
                <a:cs typeface="Trebuchet MS"/>
              </a:rPr>
              <a:t>de </a:t>
            </a:r>
            <a:r>
              <a:rPr dirty="0" sz="1400">
                <a:latin typeface="Trebuchet MS"/>
                <a:cs typeface="Trebuchet MS"/>
              </a:rPr>
              <a:t>BIG en </a:t>
            </a:r>
            <a:r>
              <a:rPr dirty="0" sz="1400" spc="-10">
                <a:latin typeface="Trebuchet MS"/>
                <a:cs typeface="Trebuchet MS"/>
              </a:rPr>
              <a:t>Pantalla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-15">
                <a:latin typeface="Trebuchet MS"/>
                <a:cs typeface="Trebuchet MS"/>
              </a:rPr>
              <a:t>Princial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6732" y="6420713"/>
            <a:ext cx="25114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84885" algn="l"/>
              </a:tabLst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-Select	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to crear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a</a:t>
            </a:r>
            <a:r>
              <a:rPr dirty="0" sz="1400" spc="-4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Shortcut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28927" y="5794247"/>
            <a:ext cx="277368" cy="268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53083" y="6376415"/>
            <a:ext cx="275844" cy="268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058911" y="5663184"/>
            <a:ext cx="339851" cy="3322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705088" y="5414771"/>
            <a:ext cx="1454150" cy="76200"/>
          </a:xfrm>
          <a:custGeom>
            <a:avLst/>
            <a:gdLst/>
            <a:ahLst/>
            <a:cxnLst/>
            <a:rect l="l" t="t" r="r" b="b"/>
            <a:pathLst>
              <a:path w="1454150" h="76200">
                <a:moveTo>
                  <a:pt x="1377696" y="0"/>
                </a:moveTo>
                <a:lnTo>
                  <a:pt x="1377696" y="76199"/>
                </a:lnTo>
                <a:lnTo>
                  <a:pt x="1441196" y="44449"/>
                </a:lnTo>
                <a:lnTo>
                  <a:pt x="1390396" y="44449"/>
                </a:lnTo>
                <a:lnTo>
                  <a:pt x="1390396" y="31749"/>
                </a:lnTo>
                <a:lnTo>
                  <a:pt x="1441196" y="31749"/>
                </a:lnTo>
                <a:lnTo>
                  <a:pt x="1377696" y="0"/>
                </a:lnTo>
                <a:close/>
              </a:path>
              <a:path w="1454150" h="76200">
                <a:moveTo>
                  <a:pt x="1377696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1377696" y="44449"/>
                </a:lnTo>
                <a:lnTo>
                  <a:pt x="1377696" y="31749"/>
                </a:lnTo>
                <a:close/>
              </a:path>
              <a:path w="1454150" h="76200">
                <a:moveTo>
                  <a:pt x="1441196" y="31749"/>
                </a:moveTo>
                <a:lnTo>
                  <a:pt x="1390396" y="31749"/>
                </a:lnTo>
                <a:lnTo>
                  <a:pt x="1390396" y="44449"/>
                </a:lnTo>
                <a:lnTo>
                  <a:pt x="1441196" y="44449"/>
                </a:lnTo>
                <a:lnTo>
                  <a:pt x="1453896" y="38099"/>
                </a:lnTo>
                <a:lnTo>
                  <a:pt x="1441196" y="317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8388" y="2249423"/>
            <a:ext cx="2281428" cy="4059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25896" y="2249423"/>
            <a:ext cx="2282952" cy="4059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3927" y="672845"/>
            <a:ext cx="4152265" cy="7912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29"/>
              </a:lnSpc>
              <a:spcBef>
                <a:spcPts val="105"/>
              </a:spcBef>
            </a:pPr>
            <a:r>
              <a:rPr dirty="0" spc="-45"/>
              <a:t>CREA </a:t>
            </a:r>
            <a:r>
              <a:rPr dirty="0" spc="-75"/>
              <a:t>ACCESO</a:t>
            </a:r>
            <a:r>
              <a:rPr dirty="0" spc="-229"/>
              <a:t> </a:t>
            </a:r>
            <a:r>
              <a:rPr dirty="0" spc="-75"/>
              <a:t>DIRECTO</a:t>
            </a:r>
          </a:p>
          <a:p>
            <a:pPr marL="12700">
              <a:lnSpc>
                <a:spcPts val="2290"/>
              </a:lnSpc>
            </a:pPr>
            <a:r>
              <a:rPr dirty="0" sz="2000" spc="-80">
                <a:solidFill>
                  <a:srgbClr val="FD5714"/>
                </a:solidFill>
              </a:rPr>
              <a:t>FACIL </a:t>
            </a:r>
            <a:r>
              <a:rPr dirty="0" sz="2000" spc="-65">
                <a:solidFill>
                  <a:srgbClr val="FD5714"/>
                </a:solidFill>
              </a:rPr>
              <a:t>ACCESO </a:t>
            </a:r>
            <a:r>
              <a:rPr dirty="0" sz="2000" spc="-50">
                <a:solidFill>
                  <a:srgbClr val="FD5714"/>
                </a:solidFill>
              </a:rPr>
              <a:t>DESDE </a:t>
            </a:r>
            <a:r>
              <a:rPr dirty="0" sz="2000" spc="-35">
                <a:solidFill>
                  <a:srgbClr val="FD5714"/>
                </a:solidFill>
              </a:rPr>
              <a:t>TU</a:t>
            </a:r>
            <a:r>
              <a:rPr dirty="0" sz="2000" spc="-350">
                <a:solidFill>
                  <a:srgbClr val="FD5714"/>
                </a:solidFill>
              </a:rPr>
              <a:t> </a:t>
            </a:r>
            <a:r>
              <a:rPr dirty="0" sz="2000" spc="-55">
                <a:solidFill>
                  <a:srgbClr val="FD5714"/>
                </a:solidFill>
              </a:rPr>
              <a:t>TELEFONO</a:t>
            </a:r>
            <a:endParaRPr sz="2000"/>
          </a:p>
        </p:txBody>
      </p:sp>
      <p:sp>
        <p:nvSpPr>
          <p:cNvPr id="10" name="object 10"/>
          <p:cNvSpPr txBox="1"/>
          <p:nvPr/>
        </p:nvSpPr>
        <p:spPr>
          <a:xfrm>
            <a:off x="6987031" y="1377188"/>
            <a:ext cx="2943225" cy="576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75">
                <a:solidFill>
                  <a:srgbClr val="585858"/>
                </a:solidFill>
                <a:latin typeface="Segoe UI"/>
                <a:cs typeface="Segoe UI"/>
              </a:rPr>
              <a:t>CREATE</a:t>
            </a:r>
            <a:r>
              <a:rPr dirty="0" sz="2000" spc="-13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2000" spc="-70">
                <a:solidFill>
                  <a:srgbClr val="585858"/>
                </a:solidFill>
                <a:latin typeface="Segoe UI"/>
                <a:cs typeface="Segoe UI"/>
              </a:rPr>
              <a:t>SHORTCUT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EASY </a:t>
            </a:r>
            <a:r>
              <a:rPr dirty="0" sz="1600" spc="-70">
                <a:solidFill>
                  <a:srgbClr val="FD5714"/>
                </a:solidFill>
                <a:latin typeface="Segoe UI"/>
                <a:cs typeface="Segoe UI"/>
              </a:rPr>
              <a:t>ACCESS </a:t>
            </a:r>
            <a:r>
              <a:rPr dirty="0" sz="1600" spc="-55">
                <a:solidFill>
                  <a:srgbClr val="FD5714"/>
                </a:solidFill>
                <a:latin typeface="Segoe UI"/>
                <a:cs typeface="Segoe UI"/>
              </a:rPr>
              <a:t>FROM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YOUR</a:t>
            </a:r>
            <a:r>
              <a:rPr dirty="0" sz="1600" spc="-254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60">
                <a:solidFill>
                  <a:srgbClr val="FD5714"/>
                </a:solidFill>
                <a:latin typeface="Segoe UI"/>
                <a:cs typeface="Segoe UI"/>
              </a:rPr>
              <a:t>PHONE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00271" y="2249423"/>
            <a:ext cx="1925320" cy="73914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 / STEP</a:t>
            </a:r>
            <a:r>
              <a:rPr dirty="0" u="heavy" sz="1400" spc="-3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</a:pPr>
            <a:r>
              <a:rPr dirty="0" sz="1400" spc="-5">
                <a:latin typeface="Trebuchet MS"/>
                <a:cs typeface="Trebuchet MS"/>
              </a:rPr>
              <a:t>-Seleccionar</a:t>
            </a:r>
            <a:endParaRPr sz="14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</a:pP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-Select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99816" y="2471927"/>
            <a:ext cx="600710" cy="76200"/>
          </a:xfrm>
          <a:custGeom>
            <a:avLst/>
            <a:gdLst/>
            <a:ahLst/>
            <a:cxnLst/>
            <a:rect l="l" t="t" r="r" b="b"/>
            <a:pathLst>
              <a:path w="60071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071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0710" h="76200">
                <a:moveTo>
                  <a:pt x="60071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0710" y="44450"/>
                </a:lnTo>
                <a:lnTo>
                  <a:pt x="600710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460992" y="2249423"/>
            <a:ext cx="1925320" cy="138557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dirty="0" u="heavy" sz="1400" spc="-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4 / STEP</a:t>
            </a:r>
            <a:r>
              <a:rPr dirty="0" u="heavy" sz="1400" spc="-2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4</a:t>
            </a:r>
            <a:endParaRPr sz="1400">
              <a:latin typeface="Trebuchet MS"/>
              <a:cs typeface="Trebuchet MS"/>
            </a:endParaRPr>
          </a:p>
          <a:p>
            <a:pPr marL="92075" marR="139700">
              <a:lnSpc>
                <a:spcPct val="100000"/>
              </a:lnSpc>
            </a:pPr>
            <a:r>
              <a:rPr dirty="0" sz="1400" spc="-5">
                <a:latin typeface="Trebuchet MS"/>
                <a:cs typeface="Trebuchet MS"/>
              </a:rPr>
              <a:t>-Chequea el icono de  </a:t>
            </a:r>
            <a:r>
              <a:rPr dirty="0" sz="1400">
                <a:latin typeface="Trebuchet MS"/>
                <a:cs typeface="Trebuchet MS"/>
              </a:rPr>
              <a:t>BIG en </a:t>
            </a:r>
            <a:r>
              <a:rPr dirty="0" sz="1400" spc="-5">
                <a:latin typeface="Trebuchet MS"/>
                <a:cs typeface="Trebuchet MS"/>
              </a:rPr>
              <a:t>tu </a:t>
            </a:r>
            <a:r>
              <a:rPr dirty="0" sz="1400" spc="-10">
                <a:latin typeface="Trebuchet MS"/>
                <a:cs typeface="Trebuchet MS"/>
              </a:rPr>
              <a:t>Pantalla  Principal.</a:t>
            </a:r>
            <a:endParaRPr sz="1400">
              <a:latin typeface="Trebuchet MS"/>
              <a:cs typeface="Trebuchet MS"/>
            </a:endParaRPr>
          </a:p>
          <a:p>
            <a:pPr marL="92075" marR="354330">
              <a:lnSpc>
                <a:spcPct val="100000"/>
              </a:lnSpc>
            </a:pP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-Check </a:t>
            </a:r>
            <a:r>
              <a:rPr dirty="0" sz="1400">
                <a:solidFill>
                  <a:srgbClr val="202020"/>
                </a:solidFill>
                <a:latin typeface="Trebuchet MS"/>
                <a:cs typeface="Trebuchet MS"/>
              </a:rPr>
              <a:t>BIG logo</a:t>
            </a:r>
            <a:r>
              <a:rPr dirty="0" sz="1400" spc="-114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202020"/>
                </a:solidFill>
                <a:latin typeface="Trebuchet MS"/>
                <a:cs typeface="Trebuchet MS"/>
              </a:rPr>
              <a:t>as  Shortcut.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08847" y="2581655"/>
            <a:ext cx="1129665" cy="76200"/>
          </a:xfrm>
          <a:custGeom>
            <a:avLst/>
            <a:gdLst/>
            <a:ahLst/>
            <a:cxnLst/>
            <a:rect l="l" t="t" r="r" b="b"/>
            <a:pathLst>
              <a:path w="1129665" h="76200">
                <a:moveTo>
                  <a:pt x="76199" y="0"/>
                </a:moveTo>
                <a:lnTo>
                  <a:pt x="0" y="38100"/>
                </a:lnTo>
                <a:lnTo>
                  <a:pt x="76199" y="76200"/>
                </a:lnTo>
                <a:lnTo>
                  <a:pt x="76199" y="44450"/>
                </a:lnTo>
                <a:lnTo>
                  <a:pt x="63499" y="44450"/>
                </a:lnTo>
                <a:lnTo>
                  <a:pt x="63499" y="31750"/>
                </a:lnTo>
                <a:lnTo>
                  <a:pt x="76199" y="31750"/>
                </a:lnTo>
                <a:lnTo>
                  <a:pt x="76199" y="0"/>
                </a:lnTo>
                <a:close/>
              </a:path>
              <a:path w="1129665" h="76200">
                <a:moveTo>
                  <a:pt x="76199" y="31750"/>
                </a:moveTo>
                <a:lnTo>
                  <a:pt x="63499" y="31750"/>
                </a:lnTo>
                <a:lnTo>
                  <a:pt x="63499" y="44450"/>
                </a:lnTo>
                <a:lnTo>
                  <a:pt x="76199" y="44450"/>
                </a:lnTo>
                <a:lnTo>
                  <a:pt x="76199" y="31750"/>
                </a:lnTo>
                <a:close/>
              </a:path>
              <a:path w="1129665" h="76200">
                <a:moveTo>
                  <a:pt x="1129537" y="31750"/>
                </a:moveTo>
                <a:lnTo>
                  <a:pt x="76199" y="31750"/>
                </a:lnTo>
                <a:lnTo>
                  <a:pt x="76199" y="44450"/>
                </a:lnTo>
                <a:lnTo>
                  <a:pt x="1129537" y="44450"/>
                </a:lnTo>
                <a:lnTo>
                  <a:pt x="1129537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0"/>
              <a:t>BIENVENIDO </a:t>
            </a:r>
            <a:r>
              <a:rPr dirty="0"/>
              <a:t>A</a:t>
            </a:r>
            <a:r>
              <a:rPr dirty="0" spc="-254"/>
              <a:t> </a:t>
            </a:r>
            <a:r>
              <a:rPr dirty="0" spc="-60"/>
              <a:t>BIG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46089" y="3700729"/>
            <a:ext cx="30206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30" b="1">
                <a:solidFill>
                  <a:srgbClr val="202020"/>
                </a:solidFill>
                <a:latin typeface="Segoe UI"/>
                <a:cs typeface="Segoe UI"/>
              </a:rPr>
              <a:t>BIGAPP.WORK</a:t>
            </a:r>
            <a:endParaRPr sz="3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9394" y="3019805"/>
            <a:ext cx="26473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85">
                <a:solidFill>
                  <a:srgbClr val="FD5714"/>
                </a:solidFill>
                <a:latin typeface="Segoe UI"/>
                <a:cs typeface="Segoe UI"/>
              </a:rPr>
              <a:t>WELCOME </a:t>
            </a:r>
            <a:r>
              <a:rPr dirty="0" sz="2400" spc="5">
                <a:solidFill>
                  <a:srgbClr val="FD5714"/>
                </a:solidFill>
                <a:latin typeface="Segoe UI"/>
                <a:cs typeface="Segoe UI"/>
              </a:rPr>
              <a:t>TO</a:t>
            </a:r>
            <a:r>
              <a:rPr dirty="0" sz="2400" spc="31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2400" spc="75">
                <a:solidFill>
                  <a:srgbClr val="FD5714"/>
                </a:solidFill>
                <a:latin typeface="Segoe UI"/>
                <a:cs typeface="Segoe UI"/>
              </a:rPr>
              <a:t>BIG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8891" y="2141218"/>
            <a:ext cx="2616708" cy="4654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44184" y="2151886"/>
            <a:ext cx="2615184" cy="4652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206495" y="2171700"/>
            <a:ext cx="2616835" cy="92392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dirty="0" u="heavy" sz="1800" spc="-4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 / STEP</a:t>
            </a:r>
            <a:r>
              <a:rPr dirty="0" u="heavy" sz="1800" spc="-5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  <a:p>
            <a:pPr marL="244475" indent="-152400">
              <a:lnSpc>
                <a:spcPct val="100000"/>
              </a:lnSpc>
              <a:buClr>
                <a:srgbClr val="000000"/>
              </a:buClr>
              <a:buChar char="-"/>
              <a:tabLst>
                <a:tab pos="245110" algn="l"/>
              </a:tabLst>
            </a:pP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Escribe</a:t>
            </a:r>
            <a:r>
              <a:rPr dirty="0" sz="1800" spc="-15" b="1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bigapp.work</a:t>
            </a:r>
            <a:endParaRPr sz="1800">
              <a:latin typeface="Trebuchet MS"/>
              <a:cs typeface="Trebuchet MS"/>
            </a:endParaRPr>
          </a:p>
          <a:p>
            <a:pPr marL="240029" indent="-147955">
              <a:lnSpc>
                <a:spcPct val="100000"/>
              </a:lnSpc>
              <a:spcBef>
                <a:spcPts val="5"/>
              </a:spcBef>
              <a:buChar char="-"/>
              <a:tabLst>
                <a:tab pos="240665" algn="l"/>
              </a:tabLst>
            </a:pPr>
            <a:r>
              <a:rPr dirty="0" sz="1800" spc="-35" b="1">
                <a:solidFill>
                  <a:srgbClr val="202020"/>
                </a:solidFill>
                <a:latin typeface="Trebuchet MS"/>
                <a:cs typeface="Trebuchet MS"/>
              </a:rPr>
              <a:t>Type</a:t>
            </a:r>
            <a:r>
              <a:rPr dirty="0" sz="1800" spc="-10" b="1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bigapp.work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44851" y="2430907"/>
            <a:ext cx="831850" cy="103505"/>
          </a:xfrm>
          <a:custGeom>
            <a:avLst/>
            <a:gdLst/>
            <a:ahLst/>
            <a:cxnLst/>
            <a:rect l="l" t="t" r="r" b="b"/>
            <a:pathLst>
              <a:path w="831850" h="103505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6" y="102361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1"/>
                </a:lnTo>
                <a:lnTo>
                  <a:pt x="96012" y="7111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831850" h="103505">
                <a:moveTo>
                  <a:pt x="806613" y="51688"/>
                </a:moveTo>
                <a:lnTo>
                  <a:pt x="736727" y="92455"/>
                </a:lnTo>
                <a:lnTo>
                  <a:pt x="735711" y="96265"/>
                </a:lnTo>
                <a:lnTo>
                  <a:pt x="739267" y="102361"/>
                </a:lnTo>
                <a:lnTo>
                  <a:pt x="743204" y="103377"/>
                </a:lnTo>
                <a:lnTo>
                  <a:pt x="820959" y="58038"/>
                </a:lnTo>
                <a:lnTo>
                  <a:pt x="819150" y="58038"/>
                </a:lnTo>
                <a:lnTo>
                  <a:pt x="819150" y="57149"/>
                </a:lnTo>
                <a:lnTo>
                  <a:pt x="815975" y="57149"/>
                </a:lnTo>
                <a:lnTo>
                  <a:pt x="806613" y="51688"/>
                </a:lnTo>
                <a:close/>
              </a:path>
              <a:path w="831850" h="103505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831850" h="103505">
                <a:moveTo>
                  <a:pt x="795727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795727" y="58038"/>
                </a:lnTo>
                <a:lnTo>
                  <a:pt x="806613" y="51688"/>
                </a:lnTo>
                <a:lnTo>
                  <a:pt x="795727" y="45338"/>
                </a:lnTo>
                <a:close/>
              </a:path>
              <a:path w="831850" h="103505">
                <a:moveTo>
                  <a:pt x="820959" y="45338"/>
                </a:moveTo>
                <a:lnTo>
                  <a:pt x="819150" y="45338"/>
                </a:lnTo>
                <a:lnTo>
                  <a:pt x="819150" y="58038"/>
                </a:lnTo>
                <a:lnTo>
                  <a:pt x="820959" y="58038"/>
                </a:lnTo>
                <a:lnTo>
                  <a:pt x="831850" y="51688"/>
                </a:lnTo>
                <a:lnTo>
                  <a:pt x="820959" y="45338"/>
                </a:lnTo>
                <a:close/>
              </a:path>
              <a:path w="831850" h="103505">
                <a:moveTo>
                  <a:pt x="15748" y="46227"/>
                </a:moveTo>
                <a:lnTo>
                  <a:pt x="15748" y="57149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831850" h="103505">
                <a:moveTo>
                  <a:pt x="25109" y="51688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831850" h="103505">
                <a:moveTo>
                  <a:pt x="815975" y="46227"/>
                </a:moveTo>
                <a:lnTo>
                  <a:pt x="806613" y="51688"/>
                </a:lnTo>
                <a:lnTo>
                  <a:pt x="815975" y="57149"/>
                </a:lnTo>
                <a:lnTo>
                  <a:pt x="815975" y="46227"/>
                </a:lnTo>
                <a:close/>
              </a:path>
              <a:path w="831850" h="103505">
                <a:moveTo>
                  <a:pt x="819150" y="46227"/>
                </a:moveTo>
                <a:lnTo>
                  <a:pt x="815975" y="46227"/>
                </a:lnTo>
                <a:lnTo>
                  <a:pt x="815975" y="57149"/>
                </a:lnTo>
                <a:lnTo>
                  <a:pt x="819150" y="57149"/>
                </a:lnTo>
                <a:lnTo>
                  <a:pt x="819150" y="46227"/>
                </a:lnTo>
                <a:close/>
              </a:path>
              <a:path w="831850" h="103505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  <a:path w="831850" h="103505">
                <a:moveTo>
                  <a:pt x="743204" y="0"/>
                </a:moveTo>
                <a:lnTo>
                  <a:pt x="739267" y="1015"/>
                </a:lnTo>
                <a:lnTo>
                  <a:pt x="735711" y="7111"/>
                </a:lnTo>
                <a:lnTo>
                  <a:pt x="736727" y="10921"/>
                </a:lnTo>
                <a:lnTo>
                  <a:pt x="806613" y="51688"/>
                </a:lnTo>
                <a:lnTo>
                  <a:pt x="815975" y="46227"/>
                </a:lnTo>
                <a:lnTo>
                  <a:pt x="819150" y="46227"/>
                </a:lnTo>
                <a:lnTo>
                  <a:pt x="819150" y="45338"/>
                </a:lnTo>
                <a:lnTo>
                  <a:pt x="820959" y="45338"/>
                </a:lnTo>
                <a:lnTo>
                  <a:pt x="7432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6324" y="2330195"/>
            <a:ext cx="1938655" cy="303530"/>
          </a:xfrm>
          <a:custGeom>
            <a:avLst/>
            <a:gdLst/>
            <a:ahLst/>
            <a:cxnLst/>
            <a:rect l="l" t="t" r="r" b="b"/>
            <a:pathLst>
              <a:path w="1938655" h="303530">
                <a:moveTo>
                  <a:pt x="0" y="50546"/>
                </a:moveTo>
                <a:lnTo>
                  <a:pt x="3972" y="30861"/>
                </a:lnTo>
                <a:lnTo>
                  <a:pt x="14805" y="14795"/>
                </a:lnTo>
                <a:lnTo>
                  <a:pt x="30871" y="3968"/>
                </a:lnTo>
                <a:lnTo>
                  <a:pt x="50546" y="0"/>
                </a:lnTo>
                <a:lnTo>
                  <a:pt x="1887982" y="0"/>
                </a:lnTo>
                <a:lnTo>
                  <a:pt x="1907667" y="3968"/>
                </a:lnTo>
                <a:lnTo>
                  <a:pt x="1923732" y="14795"/>
                </a:lnTo>
                <a:lnTo>
                  <a:pt x="1934559" y="30861"/>
                </a:lnTo>
                <a:lnTo>
                  <a:pt x="1938527" y="50546"/>
                </a:lnTo>
                <a:lnTo>
                  <a:pt x="1938527" y="252730"/>
                </a:lnTo>
                <a:lnTo>
                  <a:pt x="1934559" y="272415"/>
                </a:lnTo>
                <a:lnTo>
                  <a:pt x="1923732" y="288480"/>
                </a:lnTo>
                <a:lnTo>
                  <a:pt x="1907667" y="299307"/>
                </a:lnTo>
                <a:lnTo>
                  <a:pt x="1887982" y="303276"/>
                </a:lnTo>
                <a:lnTo>
                  <a:pt x="50546" y="303276"/>
                </a:lnTo>
                <a:lnTo>
                  <a:pt x="30871" y="299307"/>
                </a:lnTo>
                <a:lnTo>
                  <a:pt x="14805" y="288480"/>
                </a:lnTo>
                <a:lnTo>
                  <a:pt x="3972" y="272415"/>
                </a:lnTo>
                <a:lnTo>
                  <a:pt x="0" y="252730"/>
                </a:lnTo>
                <a:lnTo>
                  <a:pt x="0" y="50546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53143" y="2171700"/>
            <a:ext cx="2298700" cy="923925"/>
          </a:xfrm>
          <a:custGeom>
            <a:avLst/>
            <a:gdLst/>
            <a:ahLst/>
            <a:cxnLst/>
            <a:rect l="l" t="t" r="r" b="b"/>
            <a:pathLst>
              <a:path w="2298700" h="923925">
                <a:moveTo>
                  <a:pt x="0" y="923544"/>
                </a:moveTo>
                <a:lnTo>
                  <a:pt x="2298192" y="923544"/>
                </a:lnTo>
                <a:lnTo>
                  <a:pt x="2298192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153143" y="2171700"/>
            <a:ext cx="2298700" cy="92392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dirty="0" u="heavy" sz="1800" spc="-4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4 / STEP</a:t>
            </a:r>
            <a:r>
              <a:rPr dirty="0" u="heavy" sz="1800" spc="-6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  <a:p>
            <a:pPr marL="245110" indent="-152400">
              <a:lnSpc>
                <a:spcPct val="100000"/>
              </a:lnSpc>
              <a:buClr>
                <a:srgbClr val="000000"/>
              </a:buClr>
              <a:buChar char="-"/>
              <a:tabLst>
                <a:tab pos="245110" algn="l"/>
              </a:tabLst>
            </a:pP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Selecciona</a:t>
            </a:r>
            <a:endParaRPr sz="1800">
              <a:latin typeface="Trebuchet MS"/>
              <a:cs typeface="Trebuchet MS"/>
            </a:endParaRPr>
          </a:p>
          <a:p>
            <a:pPr marL="245110" indent="-152400">
              <a:lnSpc>
                <a:spcPct val="100000"/>
              </a:lnSpc>
              <a:spcBef>
                <a:spcPts val="5"/>
              </a:spcBef>
              <a:buChar char="-"/>
              <a:tabLst>
                <a:tab pos="245110" algn="l"/>
              </a:tabLst>
            </a:pP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Go</a:t>
            </a:r>
            <a:r>
              <a:rPr dirty="0" sz="1800" spc="-20" b="1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to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91500" y="2633472"/>
            <a:ext cx="467995" cy="467995"/>
          </a:xfrm>
          <a:custGeom>
            <a:avLst/>
            <a:gdLst/>
            <a:ahLst/>
            <a:cxnLst/>
            <a:rect l="l" t="t" r="r" b="b"/>
            <a:pathLst>
              <a:path w="467995" h="467994">
                <a:moveTo>
                  <a:pt x="0" y="77977"/>
                </a:moveTo>
                <a:lnTo>
                  <a:pt x="6129" y="47630"/>
                </a:lnTo>
                <a:lnTo>
                  <a:pt x="22844" y="22844"/>
                </a:lnTo>
                <a:lnTo>
                  <a:pt x="47630" y="6129"/>
                </a:lnTo>
                <a:lnTo>
                  <a:pt x="77978" y="0"/>
                </a:lnTo>
                <a:lnTo>
                  <a:pt x="389890" y="0"/>
                </a:lnTo>
                <a:lnTo>
                  <a:pt x="420237" y="6129"/>
                </a:lnTo>
                <a:lnTo>
                  <a:pt x="445023" y="22844"/>
                </a:lnTo>
                <a:lnTo>
                  <a:pt x="461738" y="47630"/>
                </a:lnTo>
                <a:lnTo>
                  <a:pt x="467868" y="77977"/>
                </a:lnTo>
                <a:lnTo>
                  <a:pt x="467868" y="389889"/>
                </a:lnTo>
                <a:lnTo>
                  <a:pt x="461738" y="420237"/>
                </a:lnTo>
                <a:lnTo>
                  <a:pt x="445023" y="445023"/>
                </a:lnTo>
                <a:lnTo>
                  <a:pt x="420237" y="461738"/>
                </a:lnTo>
                <a:lnTo>
                  <a:pt x="389890" y="467867"/>
                </a:lnTo>
                <a:lnTo>
                  <a:pt x="77978" y="467867"/>
                </a:lnTo>
                <a:lnTo>
                  <a:pt x="47630" y="461738"/>
                </a:lnTo>
                <a:lnTo>
                  <a:pt x="22844" y="445023"/>
                </a:lnTo>
                <a:lnTo>
                  <a:pt x="6129" y="420237"/>
                </a:lnTo>
                <a:lnTo>
                  <a:pt x="0" y="389889"/>
                </a:lnTo>
                <a:lnTo>
                  <a:pt x="0" y="77977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659368" y="2779902"/>
            <a:ext cx="494030" cy="103505"/>
          </a:xfrm>
          <a:custGeom>
            <a:avLst/>
            <a:gdLst/>
            <a:ahLst/>
            <a:cxnLst/>
            <a:rect l="l" t="t" r="r" b="b"/>
            <a:pathLst>
              <a:path w="494029" h="103505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6" y="102361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1"/>
                </a:lnTo>
                <a:lnTo>
                  <a:pt x="96012" y="7111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494029" h="103505">
                <a:moveTo>
                  <a:pt x="468412" y="51688"/>
                </a:moveTo>
                <a:lnTo>
                  <a:pt x="398526" y="92455"/>
                </a:lnTo>
                <a:lnTo>
                  <a:pt x="397510" y="96265"/>
                </a:lnTo>
                <a:lnTo>
                  <a:pt x="401066" y="102361"/>
                </a:lnTo>
                <a:lnTo>
                  <a:pt x="404876" y="103377"/>
                </a:lnTo>
                <a:lnTo>
                  <a:pt x="482631" y="58038"/>
                </a:lnTo>
                <a:lnTo>
                  <a:pt x="480949" y="58038"/>
                </a:lnTo>
                <a:lnTo>
                  <a:pt x="480949" y="57149"/>
                </a:lnTo>
                <a:lnTo>
                  <a:pt x="477774" y="57149"/>
                </a:lnTo>
                <a:lnTo>
                  <a:pt x="468412" y="51688"/>
                </a:lnTo>
                <a:close/>
              </a:path>
              <a:path w="494029" h="103505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494029" h="103505">
                <a:moveTo>
                  <a:pt x="457526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457526" y="58038"/>
                </a:lnTo>
                <a:lnTo>
                  <a:pt x="468412" y="51688"/>
                </a:lnTo>
                <a:lnTo>
                  <a:pt x="457526" y="45338"/>
                </a:lnTo>
                <a:close/>
              </a:path>
              <a:path w="494029" h="103505">
                <a:moveTo>
                  <a:pt x="482631" y="45338"/>
                </a:moveTo>
                <a:lnTo>
                  <a:pt x="480949" y="45338"/>
                </a:lnTo>
                <a:lnTo>
                  <a:pt x="480949" y="58038"/>
                </a:lnTo>
                <a:lnTo>
                  <a:pt x="482631" y="58038"/>
                </a:lnTo>
                <a:lnTo>
                  <a:pt x="493522" y="51688"/>
                </a:lnTo>
                <a:lnTo>
                  <a:pt x="482631" y="45338"/>
                </a:lnTo>
                <a:close/>
              </a:path>
              <a:path w="494029" h="103505">
                <a:moveTo>
                  <a:pt x="15748" y="46227"/>
                </a:moveTo>
                <a:lnTo>
                  <a:pt x="15748" y="57149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494029" h="103505">
                <a:moveTo>
                  <a:pt x="25109" y="51688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494029" h="103505">
                <a:moveTo>
                  <a:pt x="477774" y="46227"/>
                </a:moveTo>
                <a:lnTo>
                  <a:pt x="468412" y="51688"/>
                </a:lnTo>
                <a:lnTo>
                  <a:pt x="477774" y="57149"/>
                </a:lnTo>
                <a:lnTo>
                  <a:pt x="477774" y="46227"/>
                </a:lnTo>
                <a:close/>
              </a:path>
              <a:path w="494029" h="103505">
                <a:moveTo>
                  <a:pt x="480949" y="46227"/>
                </a:moveTo>
                <a:lnTo>
                  <a:pt x="477774" y="46227"/>
                </a:lnTo>
                <a:lnTo>
                  <a:pt x="477774" y="57149"/>
                </a:lnTo>
                <a:lnTo>
                  <a:pt x="480949" y="57149"/>
                </a:lnTo>
                <a:lnTo>
                  <a:pt x="480949" y="46227"/>
                </a:lnTo>
                <a:close/>
              </a:path>
              <a:path w="494029" h="103505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  <a:path w="494029" h="103505">
                <a:moveTo>
                  <a:pt x="404876" y="0"/>
                </a:moveTo>
                <a:lnTo>
                  <a:pt x="401066" y="1015"/>
                </a:lnTo>
                <a:lnTo>
                  <a:pt x="397510" y="7111"/>
                </a:lnTo>
                <a:lnTo>
                  <a:pt x="398526" y="10921"/>
                </a:lnTo>
                <a:lnTo>
                  <a:pt x="468412" y="51688"/>
                </a:lnTo>
                <a:lnTo>
                  <a:pt x="477774" y="46227"/>
                </a:lnTo>
                <a:lnTo>
                  <a:pt x="480949" y="46227"/>
                </a:lnTo>
                <a:lnTo>
                  <a:pt x="480949" y="45338"/>
                </a:lnTo>
                <a:lnTo>
                  <a:pt x="482631" y="45338"/>
                </a:lnTo>
                <a:lnTo>
                  <a:pt x="4048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620756" y="2534411"/>
            <a:ext cx="641603" cy="455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209915" y="1424686"/>
            <a:ext cx="2102485" cy="576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5">
                <a:solidFill>
                  <a:srgbClr val="585858"/>
                </a:solidFill>
                <a:latin typeface="Segoe UI"/>
                <a:cs typeface="Segoe UI"/>
              </a:rPr>
              <a:t>REGISTER </a:t>
            </a:r>
            <a:r>
              <a:rPr dirty="0" sz="2000" spc="-50">
                <a:solidFill>
                  <a:srgbClr val="585858"/>
                </a:solidFill>
                <a:latin typeface="Segoe UI"/>
                <a:cs typeface="Segoe UI"/>
              </a:rPr>
              <a:t>WITH</a:t>
            </a:r>
            <a:r>
              <a:rPr dirty="0" sz="2000" spc="-229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2000" spc="-40">
                <a:solidFill>
                  <a:srgbClr val="585858"/>
                </a:solidFill>
                <a:latin typeface="Segoe UI"/>
                <a:cs typeface="Segoe UI"/>
              </a:rPr>
              <a:t>US.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600" spc="-105">
                <a:solidFill>
                  <a:srgbClr val="FD5714"/>
                </a:solidFill>
                <a:latin typeface="Segoe UI"/>
                <a:cs typeface="Segoe UI"/>
              </a:rPr>
              <a:t>TOTALLY</a:t>
            </a:r>
            <a:r>
              <a:rPr dirty="0" sz="1600" spc="-13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FREE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61133" y="795908"/>
            <a:ext cx="5269865" cy="8191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20"/>
              </a:lnSpc>
              <a:spcBef>
                <a:spcPts val="105"/>
              </a:spcBef>
            </a:pPr>
            <a:r>
              <a:rPr dirty="0" spc="-80"/>
              <a:t>REGISTRATE </a:t>
            </a:r>
            <a:r>
              <a:rPr dirty="0" spc="-55"/>
              <a:t>CON</a:t>
            </a:r>
            <a:r>
              <a:rPr dirty="0" spc="-220"/>
              <a:t> </a:t>
            </a:r>
            <a:r>
              <a:rPr dirty="0" spc="-75"/>
              <a:t>NOSOTROS.</a:t>
            </a:r>
          </a:p>
          <a:p>
            <a:pPr marL="12700">
              <a:lnSpc>
                <a:spcPts val="2520"/>
              </a:lnSpc>
            </a:pPr>
            <a:r>
              <a:rPr dirty="0" sz="2200" spc="-95">
                <a:solidFill>
                  <a:srgbClr val="FD5714"/>
                </a:solidFill>
              </a:rPr>
              <a:t>TOTALMENTE</a:t>
            </a:r>
            <a:r>
              <a:rPr dirty="0" sz="2200" spc="-114">
                <a:solidFill>
                  <a:srgbClr val="FD5714"/>
                </a:solidFill>
              </a:rPr>
              <a:t> </a:t>
            </a:r>
            <a:r>
              <a:rPr dirty="0" sz="2200" spc="-80">
                <a:solidFill>
                  <a:srgbClr val="FD5714"/>
                </a:solidFill>
              </a:rPr>
              <a:t>GRATIS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4783" y="2039111"/>
            <a:ext cx="2606040" cy="4637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96000" y="2069592"/>
            <a:ext cx="2607563" cy="4637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1133" y="795908"/>
            <a:ext cx="5269865" cy="8191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20"/>
              </a:lnSpc>
              <a:spcBef>
                <a:spcPts val="105"/>
              </a:spcBef>
            </a:pPr>
            <a:r>
              <a:rPr dirty="0" spc="-80"/>
              <a:t>REGISTRATE </a:t>
            </a:r>
            <a:r>
              <a:rPr dirty="0" spc="-55"/>
              <a:t>CON</a:t>
            </a:r>
            <a:r>
              <a:rPr dirty="0" spc="-220"/>
              <a:t> </a:t>
            </a:r>
            <a:r>
              <a:rPr dirty="0" spc="-75"/>
              <a:t>NOSOTROS.</a:t>
            </a:r>
          </a:p>
          <a:p>
            <a:pPr marL="12700">
              <a:lnSpc>
                <a:spcPts val="2520"/>
              </a:lnSpc>
            </a:pPr>
            <a:r>
              <a:rPr dirty="0" sz="2200" spc="-95">
                <a:solidFill>
                  <a:srgbClr val="FD5714"/>
                </a:solidFill>
              </a:rPr>
              <a:t>TOTALMENTE</a:t>
            </a:r>
            <a:r>
              <a:rPr dirty="0" sz="2200" spc="-114">
                <a:solidFill>
                  <a:srgbClr val="FD5714"/>
                </a:solidFill>
              </a:rPr>
              <a:t> </a:t>
            </a:r>
            <a:r>
              <a:rPr dirty="0" sz="2200" spc="-80">
                <a:solidFill>
                  <a:srgbClr val="FD5714"/>
                </a:solidFill>
              </a:rPr>
              <a:t>GRATIS</a:t>
            </a:r>
            <a:endParaRPr sz="2200"/>
          </a:p>
        </p:txBody>
      </p:sp>
      <p:sp>
        <p:nvSpPr>
          <p:cNvPr id="10" name="object 10"/>
          <p:cNvSpPr txBox="1"/>
          <p:nvPr/>
        </p:nvSpPr>
        <p:spPr>
          <a:xfrm>
            <a:off x="8209915" y="1424686"/>
            <a:ext cx="2102485" cy="576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5">
                <a:solidFill>
                  <a:srgbClr val="585858"/>
                </a:solidFill>
                <a:latin typeface="Segoe UI"/>
                <a:cs typeface="Segoe UI"/>
              </a:rPr>
              <a:t>REGISTER </a:t>
            </a:r>
            <a:r>
              <a:rPr dirty="0" sz="2000" spc="-50">
                <a:solidFill>
                  <a:srgbClr val="585858"/>
                </a:solidFill>
                <a:latin typeface="Segoe UI"/>
                <a:cs typeface="Segoe UI"/>
              </a:rPr>
              <a:t>WITH</a:t>
            </a:r>
            <a:r>
              <a:rPr dirty="0" sz="2000" spc="-229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2000" spc="-40">
                <a:solidFill>
                  <a:srgbClr val="585858"/>
                </a:solidFill>
                <a:latin typeface="Segoe UI"/>
                <a:cs typeface="Segoe UI"/>
              </a:rPr>
              <a:t>US.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600" spc="-105">
                <a:solidFill>
                  <a:srgbClr val="FD5714"/>
                </a:solidFill>
                <a:latin typeface="Segoe UI"/>
                <a:cs typeface="Segoe UI"/>
              </a:rPr>
              <a:t>TOTALLY</a:t>
            </a:r>
            <a:r>
              <a:rPr dirty="0" sz="1600" spc="-13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FREE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864" y="2406395"/>
            <a:ext cx="2905125" cy="923925"/>
          </a:xfrm>
          <a:custGeom>
            <a:avLst/>
            <a:gdLst/>
            <a:ahLst/>
            <a:cxnLst/>
            <a:rect l="l" t="t" r="r" b="b"/>
            <a:pathLst>
              <a:path w="2905125" h="923925">
                <a:moveTo>
                  <a:pt x="0" y="923543"/>
                </a:moveTo>
                <a:lnTo>
                  <a:pt x="2904744" y="923543"/>
                </a:lnTo>
                <a:lnTo>
                  <a:pt x="2904744" y="0"/>
                </a:lnTo>
                <a:lnTo>
                  <a:pt x="0" y="0"/>
                </a:lnTo>
                <a:lnTo>
                  <a:pt x="0" y="9235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4864" y="2406395"/>
            <a:ext cx="2905125" cy="92392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u="heavy" sz="1800" spc="-4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5 / STEP</a:t>
            </a:r>
            <a:r>
              <a:rPr dirty="0" u="heavy" sz="1800" spc="-5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243840" indent="-1524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-"/>
              <a:tabLst>
                <a:tab pos="244475" algn="l"/>
              </a:tabLst>
            </a:pP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Selecciona</a:t>
            </a:r>
            <a:endParaRPr sz="1800">
              <a:latin typeface="Trebuchet MS"/>
              <a:cs typeface="Trebuchet MS"/>
            </a:endParaRPr>
          </a:p>
          <a:p>
            <a:pPr marL="243840" indent="-152400">
              <a:lnSpc>
                <a:spcPct val="100000"/>
              </a:lnSpc>
              <a:buChar char="-"/>
              <a:tabLst>
                <a:tab pos="244475" algn="l"/>
              </a:tabLst>
            </a:pP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Go</a:t>
            </a:r>
            <a:r>
              <a:rPr dirty="0" sz="1800" spc="-20" b="1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to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62400" y="2633472"/>
            <a:ext cx="1175385" cy="467995"/>
          </a:xfrm>
          <a:custGeom>
            <a:avLst/>
            <a:gdLst/>
            <a:ahLst/>
            <a:cxnLst/>
            <a:rect l="l" t="t" r="r" b="b"/>
            <a:pathLst>
              <a:path w="1175385" h="467994">
                <a:moveTo>
                  <a:pt x="0" y="77977"/>
                </a:moveTo>
                <a:lnTo>
                  <a:pt x="6129" y="47630"/>
                </a:lnTo>
                <a:lnTo>
                  <a:pt x="22844" y="22844"/>
                </a:lnTo>
                <a:lnTo>
                  <a:pt x="47630" y="6129"/>
                </a:lnTo>
                <a:lnTo>
                  <a:pt x="77978" y="0"/>
                </a:lnTo>
                <a:lnTo>
                  <a:pt x="1097026" y="0"/>
                </a:lnTo>
                <a:lnTo>
                  <a:pt x="1127373" y="6129"/>
                </a:lnTo>
                <a:lnTo>
                  <a:pt x="1152159" y="22844"/>
                </a:lnTo>
                <a:lnTo>
                  <a:pt x="1168874" y="47630"/>
                </a:lnTo>
                <a:lnTo>
                  <a:pt x="1175004" y="77977"/>
                </a:lnTo>
                <a:lnTo>
                  <a:pt x="1175004" y="389889"/>
                </a:lnTo>
                <a:lnTo>
                  <a:pt x="1168874" y="420237"/>
                </a:lnTo>
                <a:lnTo>
                  <a:pt x="1152159" y="445023"/>
                </a:lnTo>
                <a:lnTo>
                  <a:pt x="1127373" y="461738"/>
                </a:lnTo>
                <a:lnTo>
                  <a:pt x="1097026" y="467867"/>
                </a:lnTo>
                <a:lnTo>
                  <a:pt x="77978" y="467867"/>
                </a:lnTo>
                <a:lnTo>
                  <a:pt x="47630" y="461738"/>
                </a:lnTo>
                <a:lnTo>
                  <a:pt x="22844" y="445023"/>
                </a:lnTo>
                <a:lnTo>
                  <a:pt x="6129" y="420237"/>
                </a:lnTo>
                <a:lnTo>
                  <a:pt x="0" y="389889"/>
                </a:lnTo>
                <a:lnTo>
                  <a:pt x="0" y="77977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59607" y="2816479"/>
            <a:ext cx="1003300" cy="103505"/>
          </a:xfrm>
          <a:custGeom>
            <a:avLst/>
            <a:gdLst/>
            <a:ahLst/>
            <a:cxnLst/>
            <a:rect l="l" t="t" r="r" b="b"/>
            <a:pathLst>
              <a:path w="1003300" h="103505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6" y="102361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1"/>
                </a:lnTo>
                <a:lnTo>
                  <a:pt x="96012" y="7111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1003300" h="103505">
                <a:moveTo>
                  <a:pt x="977682" y="51688"/>
                </a:moveTo>
                <a:lnTo>
                  <a:pt x="907796" y="92455"/>
                </a:lnTo>
                <a:lnTo>
                  <a:pt x="906780" y="96265"/>
                </a:lnTo>
                <a:lnTo>
                  <a:pt x="910336" y="102361"/>
                </a:lnTo>
                <a:lnTo>
                  <a:pt x="914273" y="103377"/>
                </a:lnTo>
                <a:lnTo>
                  <a:pt x="992028" y="58038"/>
                </a:lnTo>
                <a:lnTo>
                  <a:pt x="990219" y="58038"/>
                </a:lnTo>
                <a:lnTo>
                  <a:pt x="990219" y="57149"/>
                </a:lnTo>
                <a:lnTo>
                  <a:pt x="987044" y="57149"/>
                </a:lnTo>
                <a:lnTo>
                  <a:pt x="977682" y="51688"/>
                </a:lnTo>
                <a:close/>
              </a:path>
              <a:path w="1003300" h="103505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1003300" h="103505">
                <a:moveTo>
                  <a:pt x="966796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966796" y="58038"/>
                </a:lnTo>
                <a:lnTo>
                  <a:pt x="977682" y="51688"/>
                </a:lnTo>
                <a:lnTo>
                  <a:pt x="966796" y="45338"/>
                </a:lnTo>
                <a:close/>
              </a:path>
              <a:path w="1003300" h="103505">
                <a:moveTo>
                  <a:pt x="992028" y="45338"/>
                </a:moveTo>
                <a:lnTo>
                  <a:pt x="990219" y="45338"/>
                </a:lnTo>
                <a:lnTo>
                  <a:pt x="990219" y="58038"/>
                </a:lnTo>
                <a:lnTo>
                  <a:pt x="992028" y="58038"/>
                </a:lnTo>
                <a:lnTo>
                  <a:pt x="1002919" y="51688"/>
                </a:lnTo>
                <a:lnTo>
                  <a:pt x="992028" y="45338"/>
                </a:lnTo>
                <a:close/>
              </a:path>
              <a:path w="1003300" h="103505">
                <a:moveTo>
                  <a:pt x="15748" y="46227"/>
                </a:moveTo>
                <a:lnTo>
                  <a:pt x="15748" y="57149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1003300" h="103505">
                <a:moveTo>
                  <a:pt x="25109" y="51688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1003300" h="103505">
                <a:moveTo>
                  <a:pt x="987044" y="46227"/>
                </a:moveTo>
                <a:lnTo>
                  <a:pt x="977682" y="51688"/>
                </a:lnTo>
                <a:lnTo>
                  <a:pt x="987044" y="57149"/>
                </a:lnTo>
                <a:lnTo>
                  <a:pt x="987044" y="46227"/>
                </a:lnTo>
                <a:close/>
              </a:path>
              <a:path w="1003300" h="103505">
                <a:moveTo>
                  <a:pt x="990219" y="46227"/>
                </a:moveTo>
                <a:lnTo>
                  <a:pt x="987044" y="46227"/>
                </a:lnTo>
                <a:lnTo>
                  <a:pt x="987044" y="57149"/>
                </a:lnTo>
                <a:lnTo>
                  <a:pt x="990219" y="57149"/>
                </a:lnTo>
                <a:lnTo>
                  <a:pt x="990219" y="46227"/>
                </a:lnTo>
                <a:close/>
              </a:path>
              <a:path w="1003300" h="103505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  <a:path w="1003300" h="103505">
                <a:moveTo>
                  <a:pt x="914273" y="0"/>
                </a:moveTo>
                <a:lnTo>
                  <a:pt x="910336" y="1015"/>
                </a:lnTo>
                <a:lnTo>
                  <a:pt x="906780" y="7111"/>
                </a:lnTo>
                <a:lnTo>
                  <a:pt x="907796" y="10921"/>
                </a:lnTo>
                <a:lnTo>
                  <a:pt x="977682" y="51688"/>
                </a:lnTo>
                <a:lnTo>
                  <a:pt x="987044" y="46227"/>
                </a:lnTo>
                <a:lnTo>
                  <a:pt x="990219" y="46227"/>
                </a:lnTo>
                <a:lnTo>
                  <a:pt x="990219" y="45338"/>
                </a:lnTo>
                <a:lnTo>
                  <a:pt x="992028" y="45338"/>
                </a:lnTo>
                <a:lnTo>
                  <a:pt x="91427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07236" y="2868167"/>
            <a:ext cx="1429512" cy="3185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035795" y="2406395"/>
            <a:ext cx="2905125" cy="92392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dirty="0" u="heavy" sz="1800" spc="-4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6 / STEP</a:t>
            </a:r>
            <a:r>
              <a:rPr dirty="0" u="heavy" sz="1800" spc="-5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  <a:p>
            <a:pPr marL="244475" indent="-1524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-"/>
              <a:tabLst>
                <a:tab pos="245110" algn="l"/>
              </a:tabLst>
            </a:pPr>
            <a:r>
              <a:rPr dirty="0" sz="1800" b="1">
                <a:solidFill>
                  <a:srgbClr val="202020"/>
                </a:solidFill>
                <a:latin typeface="Trebuchet MS"/>
                <a:cs typeface="Trebuchet MS"/>
              </a:rPr>
              <a:t>Llena la</a:t>
            </a:r>
            <a:r>
              <a:rPr dirty="0" sz="1800" spc="-25" b="1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informacion</a:t>
            </a:r>
            <a:endParaRPr sz="1800">
              <a:latin typeface="Trebuchet MS"/>
              <a:cs typeface="Trebuchet MS"/>
            </a:endParaRPr>
          </a:p>
          <a:p>
            <a:pPr marL="244475" indent="-152400">
              <a:lnSpc>
                <a:spcPct val="100000"/>
              </a:lnSpc>
              <a:buChar char="-"/>
              <a:tabLst>
                <a:tab pos="245110" algn="l"/>
              </a:tabLst>
            </a:pP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Fill in the</a:t>
            </a:r>
            <a:r>
              <a:rPr dirty="0" sz="1800" spc="-50" b="1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202020"/>
                </a:solidFill>
                <a:latin typeface="Trebuchet MS"/>
                <a:cs typeface="Trebuchet MS"/>
              </a:rPr>
              <a:t>required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703564" y="4751832"/>
            <a:ext cx="911225" cy="76200"/>
          </a:xfrm>
          <a:custGeom>
            <a:avLst/>
            <a:gdLst/>
            <a:ahLst/>
            <a:cxnLst/>
            <a:rect l="l" t="t" r="r" b="b"/>
            <a:pathLst>
              <a:path w="91122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91122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911225" h="76200">
                <a:moveTo>
                  <a:pt x="91071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910717" y="44450"/>
                </a:lnTo>
                <a:lnTo>
                  <a:pt x="910717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703564" y="5353811"/>
            <a:ext cx="911225" cy="76200"/>
          </a:xfrm>
          <a:custGeom>
            <a:avLst/>
            <a:gdLst/>
            <a:ahLst/>
            <a:cxnLst/>
            <a:rect l="l" t="t" r="r" b="b"/>
            <a:pathLst>
              <a:path w="91122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91122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911225" h="76200">
                <a:moveTo>
                  <a:pt x="91071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910717" y="44450"/>
                </a:lnTo>
                <a:lnTo>
                  <a:pt x="910717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703564" y="6094476"/>
            <a:ext cx="911225" cy="76200"/>
          </a:xfrm>
          <a:custGeom>
            <a:avLst/>
            <a:gdLst/>
            <a:ahLst/>
            <a:cxnLst/>
            <a:rect l="l" t="t" r="r" b="b"/>
            <a:pathLst>
              <a:path w="91122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91122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911225" h="76200">
                <a:moveTo>
                  <a:pt x="91071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910717" y="44450"/>
                </a:lnTo>
                <a:lnTo>
                  <a:pt x="910717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9614916" y="4555235"/>
            <a:ext cx="2214880" cy="46228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193675" indent="-101600">
              <a:lnSpc>
                <a:spcPct val="100000"/>
              </a:lnSpc>
              <a:spcBef>
                <a:spcPts val="330"/>
              </a:spcBef>
              <a:buChar char="-"/>
              <a:tabLst>
                <a:tab pos="194310" algn="l"/>
              </a:tabLst>
            </a:pPr>
            <a:r>
              <a:rPr dirty="0" sz="1200" spc="-5">
                <a:latin typeface="Trebuchet MS"/>
                <a:cs typeface="Trebuchet MS"/>
              </a:rPr>
              <a:t>Crea </a:t>
            </a:r>
            <a:r>
              <a:rPr dirty="0" sz="1200">
                <a:latin typeface="Trebuchet MS"/>
                <a:cs typeface="Trebuchet MS"/>
              </a:rPr>
              <a:t>un </a:t>
            </a:r>
            <a:r>
              <a:rPr dirty="0" sz="1200" spc="-5">
                <a:latin typeface="Trebuchet MS"/>
                <a:cs typeface="Trebuchet MS"/>
              </a:rPr>
              <a:t>nombre </a:t>
            </a:r>
            <a:r>
              <a:rPr dirty="0" sz="1200">
                <a:latin typeface="Trebuchet MS"/>
                <a:cs typeface="Trebuchet MS"/>
              </a:rPr>
              <a:t>de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usuario</a:t>
            </a:r>
            <a:endParaRPr sz="1200">
              <a:latin typeface="Trebuchet MS"/>
              <a:cs typeface="Trebuchet MS"/>
            </a:endParaRPr>
          </a:p>
          <a:p>
            <a:pPr marL="193675" indent="-101600">
              <a:lnSpc>
                <a:spcPct val="100000"/>
              </a:lnSpc>
              <a:buChar char="-"/>
              <a:tabLst>
                <a:tab pos="194310" algn="l"/>
              </a:tabLst>
            </a:pPr>
            <a:r>
              <a:rPr dirty="0" sz="1200" spc="-5">
                <a:latin typeface="Trebuchet MS"/>
                <a:cs typeface="Trebuchet MS"/>
              </a:rPr>
              <a:t>Create </a:t>
            </a:r>
            <a:r>
              <a:rPr dirty="0" sz="1200">
                <a:latin typeface="Trebuchet MS"/>
                <a:cs typeface="Trebuchet MS"/>
              </a:rPr>
              <a:t>a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username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14916" y="5163311"/>
            <a:ext cx="2214880" cy="46228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193675" indent="-101600">
              <a:lnSpc>
                <a:spcPct val="100000"/>
              </a:lnSpc>
              <a:spcBef>
                <a:spcPts val="325"/>
              </a:spcBef>
              <a:buChar char="-"/>
              <a:tabLst>
                <a:tab pos="194310" algn="l"/>
              </a:tabLst>
            </a:pPr>
            <a:r>
              <a:rPr dirty="0" sz="1200" spc="-5">
                <a:latin typeface="Trebuchet MS"/>
                <a:cs typeface="Trebuchet MS"/>
              </a:rPr>
              <a:t>Ingresa </a:t>
            </a:r>
            <a:r>
              <a:rPr dirty="0" sz="1200">
                <a:latin typeface="Trebuchet MS"/>
                <a:cs typeface="Trebuchet MS"/>
              </a:rPr>
              <a:t>tu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email</a:t>
            </a:r>
            <a:endParaRPr sz="1200">
              <a:latin typeface="Trebuchet MS"/>
              <a:cs typeface="Trebuchet MS"/>
            </a:endParaRPr>
          </a:p>
          <a:p>
            <a:pPr marL="193675" indent="-101600">
              <a:lnSpc>
                <a:spcPct val="100000"/>
              </a:lnSpc>
              <a:spcBef>
                <a:spcPts val="5"/>
              </a:spcBef>
              <a:buChar char="-"/>
              <a:tabLst>
                <a:tab pos="194310" algn="l"/>
              </a:tabLst>
            </a:pPr>
            <a:r>
              <a:rPr dirty="0" sz="1200" spc="-5">
                <a:latin typeface="Trebuchet MS"/>
                <a:cs typeface="Trebuchet MS"/>
              </a:rPr>
              <a:t>Fill your email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in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14916" y="5861303"/>
            <a:ext cx="2214880" cy="46228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193675" indent="-101600">
              <a:lnSpc>
                <a:spcPct val="100000"/>
              </a:lnSpc>
              <a:spcBef>
                <a:spcPts val="330"/>
              </a:spcBef>
              <a:buChar char="-"/>
              <a:tabLst>
                <a:tab pos="194310" algn="l"/>
              </a:tabLst>
            </a:pPr>
            <a:r>
              <a:rPr dirty="0" sz="1200" spc="-5">
                <a:latin typeface="Trebuchet MS"/>
                <a:cs typeface="Trebuchet MS"/>
              </a:rPr>
              <a:t>Elige </a:t>
            </a:r>
            <a:r>
              <a:rPr dirty="0" sz="1200">
                <a:latin typeface="Trebuchet MS"/>
                <a:cs typeface="Trebuchet MS"/>
              </a:rPr>
              <a:t>una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contrasena</a:t>
            </a:r>
            <a:endParaRPr sz="1200">
              <a:latin typeface="Trebuchet MS"/>
              <a:cs typeface="Trebuchet MS"/>
            </a:endParaRPr>
          </a:p>
          <a:p>
            <a:pPr marL="193675" indent="-101600">
              <a:lnSpc>
                <a:spcPct val="100000"/>
              </a:lnSpc>
              <a:spcBef>
                <a:spcPts val="5"/>
              </a:spcBef>
              <a:buChar char="-"/>
              <a:tabLst>
                <a:tab pos="194310" algn="l"/>
              </a:tabLst>
            </a:pPr>
            <a:r>
              <a:rPr dirty="0" sz="1200" spc="-5">
                <a:latin typeface="Trebuchet MS"/>
                <a:cs typeface="Trebuchet MS"/>
              </a:rPr>
              <a:t>Choose </a:t>
            </a:r>
            <a:r>
              <a:rPr dirty="0" sz="1200">
                <a:latin typeface="Trebuchet MS"/>
                <a:cs typeface="Trebuchet MS"/>
              </a:rPr>
              <a:t>a</a:t>
            </a:r>
            <a:r>
              <a:rPr dirty="0" sz="1200" spc="-2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Password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3547" y="2039111"/>
            <a:ext cx="2586228" cy="459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31864" y="2101595"/>
            <a:ext cx="2586228" cy="459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1133" y="795908"/>
            <a:ext cx="5269865" cy="8191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20"/>
              </a:lnSpc>
              <a:spcBef>
                <a:spcPts val="105"/>
              </a:spcBef>
            </a:pPr>
            <a:r>
              <a:rPr dirty="0" spc="-80"/>
              <a:t>REGISTRATE </a:t>
            </a:r>
            <a:r>
              <a:rPr dirty="0" spc="-55"/>
              <a:t>CON</a:t>
            </a:r>
            <a:r>
              <a:rPr dirty="0" spc="-220"/>
              <a:t> </a:t>
            </a:r>
            <a:r>
              <a:rPr dirty="0" spc="-75"/>
              <a:t>NOSOTROS.</a:t>
            </a:r>
          </a:p>
          <a:p>
            <a:pPr marL="12700">
              <a:lnSpc>
                <a:spcPts val="2520"/>
              </a:lnSpc>
            </a:pPr>
            <a:r>
              <a:rPr dirty="0" sz="2200" spc="-95">
                <a:solidFill>
                  <a:srgbClr val="FD5714"/>
                </a:solidFill>
              </a:rPr>
              <a:t>TOTALMENTE</a:t>
            </a:r>
            <a:r>
              <a:rPr dirty="0" sz="2200" spc="-114">
                <a:solidFill>
                  <a:srgbClr val="FD5714"/>
                </a:solidFill>
              </a:rPr>
              <a:t> </a:t>
            </a:r>
            <a:r>
              <a:rPr dirty="0" sz="2200" spc="-80">
                <a:solidFill>
                  <a:srgbClr val="FD5714"/>
                </a:solidFill>
              </a:rPr>
              <a:t>GRATIS</a:t>
            </a:r>
            <a:endParaRPr sz="2200"/>
          </a:p>
        </p:txBody>
      </p:sp>
      <p:sp>
        <p:nvSpPr>
          <p:cNvPr id="10" name="object 10"/>
          <p:cNvSpPr txBox="1"/>
          <p:nvPr/>
        </p:nvSpPr>
        <p:spPr>
          <a:xfrm>
            <a:off x="8207133" y="1283081"/>
            <a:ext cx="2194560" cy="576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585858"/>
                </a:solidFill>
                <a:latin typeface="Segoe UI"/>
                <a:cs typeface="Segoe UI"/>
              </a:rPr>
              <a:t>REGISTER WITH</a:t>
            </a:r>
            <a:r>
              <a:rPr dirty="0" sz="2000" spc="-26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2000">
                <a:solidFill>
                  <a:srgbClr val="585858"/>
                </a:solidFill>
                <a:latin typeface="Segoe UI"/>
                <a:cs typeface="Segoe UI"/>
              </a:rPr>
              <a:t>US.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600" spc="-5">
                <a:solidFill>
                  <a:srgbClr val="FD5714"/>
                </a:solidFill>
                <a:latin typeface="Segoe UI"/>
                <a:cs typeface="Segoe UI"/>
              </a:rPr>
              <a:t>START FREE</a:t>
            </a:r>
            <a:r>
              <a:rPr dirty="0" sz="1600" spc="-25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">
                <a:solidFill>
                  <a:srgbClr val="FD5714"/>
                </a:solidFill>
                <a:latin typeface="Segoe UI"/>
                <a:cs typeface="Segoe UI"/>
              </a:rPr>
              <a:t>TODAY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54323" y="2764535"/>
            <a:ext cx="2481580" cy="46228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193675" indent="-101600">
              <a:lnSpc>
                <a:spcPct val="100000"/>
              </a:lnSpc>
              <a:spcBef>
                <a:spcPts val="330"/>
              </a:spcBef>
              <a:buChar char="-"/>
              <a:tabLst>
                <a:tab pos="194310" algn="l"/>
              </a:tabLst>
            </a:pPr>
            <a:r>
              <a:rPr dirty="0" sz="1200">
                <a:latin typeface="Trebuchet MS"/>
                <a:cs typeface="Trebuchet MS"/>
              </a:rPr>
              <a:t>Indica el </a:t>
            </a:r>
            <a:r>
              <a:rPr dirty="0" sz="1200" spc="-10" b="1">
                <a:latin typeface="Trebuchet MS"/>
                <a:cs typeface="Trebuchet MS"/>
              </a:rPr>
              <a:t>trabajo </a:t>
            </a:r>
            <a:r>
              <a:rPr dirty="0" sz="1200" b="1">
                <a:latin typeface="Trebuchet MS"/>
                <a:cs typeface="Trebuchet MS"/>
              </a:rPr>
              <a:t>de tus</a:t>
            </a:r>
            <a:r>
              <a:rPr dirty="0" sz="1200" spc="-85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suenos</a:t>
            </a:r>
            <a:endParaRPr sz="1200">
              <a:latin typeface="Trebuchet MS"/>
              <a:cs typeface="Trebuchet MS"/>
            </a:endParaRPr>
          </a:p>
          <a:p>
            <a:pPr marL="193675" indent="-101600">
              <a:lnSpc>
                <a:spcPct val="100000"/>
              </a:lnSpc>
              <a:buChar char="-"/>
              <a:tabLst>
                <a:tab pos="194310" algn="l"/>
              </a:tabLst>
            </a:pPr>
            <a:r>
              <a:rPr dirty="0" sz="1200" spc="-5">
                <a:latin typeface="Trebuchet MS"/>
                <a:cs typeface="Trebuchet MS"/>
              </a:rPr>
              <a:t>Indicate your </a:t>
            </a:r>
            <a:r>
              <a:rPr dirty="0" sz="1200" spc="-5" b="1">
                <a:latin typeface="Trebuchet MS"/>
                <a:cs typeface="Trebuchet MS"/>
              </a:rPr>
              <a:t>dream</a:t>
            </a:r>
            <a:r>
              <a:rPr dirty="0" sz="1200" spc="-45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job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15667" y="6201155"/>
            <a:ext cx="1045844" cy="76200"/>
          </a:xfrm>
          <a:custGeom>
            <a:avLst/>
            <a:gdLst/>
            <a:ahLst/>
            <a:cxnLst/>
            <a:rect l="l" t="t" r="r" b="b"/>
            <a:pathLst>
              <a:path w="104584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04584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045844" h="76200">
                <a:moveTo>
                  <a:pt x="1045463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045463" y="44450"/>
                </a:lnTo>
                <a:lnTo>
                  <a:pt x="1045463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977895" y="6053328"/>
            <a:ext cx="2214880" cy="46228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40"/>
              </a:spcBef>
            </a:pPr>
            <a:r>
              <a:rPr dirty="0" sz="1200" spc="-5">
                <a:latin typeface="Trebuchet MS"/>
                <a:cs typeface="Trebuchet MS"/>
              </a:rPr>
              <a:t>-Confirma </a:t>
            </a:r>
            <a:r>
              <a:rPr dirty="0" sz="1200">
                <a:latin typeface="Trebuchet MS"/>
                <a:cs typeface="Trebuchet MS"/>
              </a:rPr>
              <a:t>tu</a:t>
            </a:r>
            <a:r>
              <a:rPr dirty="0" sz="1200" spc="-40">
                <a:latin typeface="Trebuchet MS"/>
                <a:cs typeface="Trebuchet MS"/>
              </a:rPr>
              <a:t> </a:t>
            </a:r>
            <a:r>
              <a:rPr dirty="0" sz="1200" spc="-10" b="1">
                <a:latin typeface="Trebuchet MS"/>
                <a:cs typeface="Trebuchet MS"/>
              </a:rPr>
              <a:t>contrasena</a:t>
            </a:r>
            <a:endParaRPr sz="12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dirty="0" sz="1200" spc="-5">
                <a:latin typeface="Trebuchet MS"/>
                <a:cs typeface="Trebuchet MS"/>
              </a:rPr>
              <a:t>-Confirm your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-15" b="1">
                <a:latin typeface="Trebuchet MS"/>
                <a:cs typeface="Trebuchet MS"/>
              </a:rPr>
              <a:t>Password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74435" y="4466844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7819" y="0"/>
                </a:moveTo>
                <a:lnTo>
                  <a:pt x="837819" y="76199"/>
                </a:lnTo>
                <a:lnTo>
                  <a:pt x="901319" y="44449"/>
                </a:lnTo>
                <a:lnTo>
                  <a:pt x="850519" y="44449"/>
                </a:lnTo>
                <a:lnTo>
                  <a:pt x="850519" y="31749"/>
                </a:lnTo>
                <a:lnTo>
                  <a:pt x="901319" y="31749"/>
                </a:lnTo>
                <a:lnTo>
                  <a:pt x="837819" y="0"/>
                </a:lnTo>
                <a:close/>
              </a:path>
              <a:path w="914400" h="76200">
                <a:moveTo>
                  <a:pt x="837819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837819" y="44449"/>
                </a:lnTo>
                <a:lnTo>
                  <a:pt x="837819" y="31749"/>
                </a:lnTo>
                <a:close/>
              </a:path>
              <a:path w="914400" h="76200">
                <a:moveTo>
                  <a:pt x="901319" y="31749"/>
                </a:moveTo>
                <a:lnTo>
                  <a:pt x="850519" y="31749"/>
                </a:lnTo>
                <a:lnTo>
                  <a:pt x="850519" y="44449"/>
                </a:lnTo>
                <a:lnTo>
                  <a:pt x="901319" y="44449"/>
                </a:lnTo>
                <a:lnTo>
                  <a:pt x="914019" y="38099"/>
                </a:lnTo>
                <a:lnTo>
                  <a:pt x="901319" y="317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354323" y="3489959"/>
            <a:ext cx="2481580" cy="101536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2075" marR="306070">
              <a:lnSpc>
                <a:spcPct val="100000"/>
              </a:lnSpc>
              <a:spcBef>
                <a:spcPts val="325"/>
              </a:spcBef>
              <a:buChar char="-"/>
              <a:tabLst>
                <a:tab pos="194310" algn="l"/>
              </a:tabLst>
            </a:pPr>
            <a:r>
              <a:rPr dirty="0" sz="1200">
                <a:latin typeface="Trebuchet MS"/>
                <a:cs typeface="Trebuchet MS"/>
              </a:rPr>
              <a:t>Indica el </a:t>
            </a:r>
            <a:r>
              <a:rPr dirty="0" sz="1200" spc="-5" b="1">
                <a:latin typeface="Trebuchet MS"/>
                <a:cs typeface="Trebuchet MS"/>
              </a:rPr>
              <a:t>nombre </a:t>
            </a:r>
            <a:r>
              <a:rPr dirty="0" sz="1200" b="1">
                <a:latin typeface="Trebuchet MS"/>
                <a:cs typeface="Trebuchet MS"/>
              </a:rPr>
              <a:t>de tu  </a:t>
            </a:r>
            <a:r>
              <a:rPr dirty="0" sz="1200" spc="-5" b="1">
                <a:latin typeface="Trebuchet MS"/>
                <a:cs typeface="Trebuchet MS"/>
              </a:rPr>
              <a:t>compania. </a:t>
            </a:r>
            <a:r>
              <a:rPr dirty="0" sz="1200" spc="-5">
                <a:latin typeface="Trebuchet MS"/>
                <a:cs typeface="Trebuchet MS"/>
              </a:rPr>
              <a:t>Colocar “</a:t>
            </a:r>
            <a:r>
              <a:rPr dirty="0" sz="1200" spc="-5" b="1">
                <a:latin typeface="Trebuchet MS"/>
                <a:cs typeface="Trebuchet MS"/>
              </a:rPr>
              <a:t>NO</a:t>
            </a:r>
            <a:r>
              <a:rPr dirty="0" sz="1200" spc="-5">
                <a:latin typeface="Trebuchet MS"/>
                <a:cs typeface="Trebuchet MS"/>
              </a:rPr>
              <a:t>” si </a:t>
            </a:r>
            <a:r>
              <a:rPr dirty="0" sz="1200">
                <a:latin typeface="Trebuchet MS"/>
                <a:cs typeface="Trebuchet MS"/>
              </a:rPr>
              <a:t>no  </a:t>
            </a:r>
            <a:r>
              <a:rPr dirty="0" sz="1200" spc="-5">
                <a:latin typeface="Trebuchet MS"/>
                <a:cs typeface="Trebuchet MS"/>
              </a:rPr>
              <a:t>aplica</a:t>
            </a:r>
            <a:endParaRPr sz="1200">
              <a:latin typeface="Trebuchet MS"/>
              <a:cs typeface="Trebuchet MS"/>
            </a:endParaRPr>
          </a:p>
          <a:p>
            <a:pPr marL="193675" indent="-101600">
              <a:lnSpc>
                <a:spcPct val="100000"/>
              </a:lnSpc>
              <a:buChar char="-"/>
              <a:tabLst>
                <a:tab pos="194310" algn="l"/>
              </a:tabLst>
            </a:pPr>
            <a:r>
              <a:rPr dirty="0" sz="1200" spc="-5">
                <a:latin typeface="Trebuchet MS"/>
                <a:cs typeface="Trebuchet MS"/>
              </a:rPr>
              <a:t>Indicate your </a:t>
            </a:r>
            <a:r>
              <a:rPr dirty="0" sz="1200" spc="-5" b="1">
                <a:latin typeface="Trebuchet MS"/>
                <a:cs typeface="Trebuchet MS"/>
              </a:rPr>
              <a:t>Company</a:t>
            </a:r>
            <a:r>
              <a:rPr dirty="0" sz="1200" spc="-4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Name</a:t>
            </a:r>
            <a:endParaRPr sz="12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</a:pPr>
            <a:r>
              <a:rPr dirty="0" sz="1200">
                <a:latin typeface="Trebuchet MS"/>
                <a:cs typeface="Trebuchet MS"/>
              </a:rPr>
              <a:t>or </a:t>
            </a:r>
            <a:r>
              <a:rPr dirty="0" sz="1200" spc="-40">
                <a:latin typeface="Trebuchet MS"/>
                <a:cs typeface="Trebuchet MS"/>
              </a:rPr>
              <a:t>Type </a:t>
            </a:r>
            <a:r>
              <a:rPr dirty="0" sz="1200" spc="-5">
                <a:latin typeface="Trebuchet MS"/>
                <a:cs typeface="Trebuchet MS"/>
              </a:rPr>
              <a:t>“</a:t>
            </a:r>
            <a:r>
              <a:rPr dirty="0" sz="1200" spc="-5" b="1">
                <a:latin typeface="Trebuchet MS"/>
                <a:cs typeface="Trebuchet MS"/>
              </a:rPr>
              <a:t>NO”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32988" y="5077967"/>
            <a:ext cx="2481580" cy="46228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193040" indent="-102235">
              <a:lnSpc>
                <a:spcPct val="100000"/>
              </a:lnSpc>
              <a:spcBef>
                <a:spcPts val="335"/>
              </a:spcBef>
              <a:buFont typeface="Trebuchet MS"/>
              <a:buChar char="-"/>
              <a:tabLst>
                <a:tab pos="193675" algn="l"/>
              </a:tabLst>
            </a:pPr>
            <a:r>
              <a:rPr dirty="0" sz="1200" spc="-15" b="1">
                <a:latin typeface="Trebuchet MS"/>
                <a:cs typeface="Trebuchet MS"/>
              </a:rPr>
              <a:t>¿Tiene </a:t>
            </a:r>
            <a:r>
              <a:rPr dirty="0" sz="1200" spc="-5" b="1">
                <a:latin typeface="Trebuchet MS"/>
                <a:cs typeface="Trebuchet MS"/>
              </a:rPr>
              <a:t>Seguro? </a:t>
            </a:r>
            <a:r>
              <a:rPr dirty="0" sz="1200">
                <a:latin typeface="Trebuchet MS"/>
                <a:cs typeface="Trebuchet MS"/>
              </a:rPr>
              <a:t>Indicar Si o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No</a:t>
            </a:r>
            <a:endParaRPr sz="1200">
              <a:latin typeface="Trebuchet MS"/>
              <a:cs typeface="Trebuchet MS"/>
            </a:endParaRPr>
          </a:p>
          <a:p>
            <a:pPr marL="193040" indent="-102235">
              <a:lnSpc>
                <a:spcPct val="100000"/>
              </a:lnSpc>
              <a:buFont typeface="Trebuchet MS"/>
              <a:buChar char="-"/>
              <a:tabLst>
                <a:tab pos="193675" algn="l"/>
              </a:tabLst>
            </a:pPr>
            <a:r>
              <a:rPr dirty="0" sz="1200" spc="-5" b="1">
                <a:latin typeface="Trebuchet MS"/>
                <a:cs typeface="Trebuchet MS"/>
              </a:rPr>
              <a:t>Insured</a:t>
            </a:r>
            <a:r>
              <a:rPr dirty="0" sz="1200" spc="-5">
                <a:latin typeface="Trebuchet MS"/>
                <a:cs typeface="Trebuchet MS"/>
              </a:rPr>
              <a:t>? Choose YES </a:t>
            </a:r>
            <a:r>
              <a:rPr dirty="0" sz="1200">
                <a:latin typeface="Trebuchet MS"/>
                <a:cs typeface="Trebuchet MS"/>
              </a:rPr>
              <a:t>or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NO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14059" y="550164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7819" y="0"/>
                </a:moveTo>
                <a:lnTo>
                  <a:pt x="837819" y="76200"/>
                </a:lnTo>
                <a:lnTo>
                  <a:pt x="901319" y="44450"/>
                </a:lnTo>
                <a:lnTo>
                  <a:pt x="850519" y="44450"/>
                </a:lnTo>
                <a:lnTo>
                  <a:pt x="850519" y="31750"/>
                </a:lnTo>
                <a:lnTo>
                  <a:pt x="901319" y="31750"/>
                </a:lnTo>
                <a:lnTo>
                  <a:pt x="837819" y="0"/>
                </a:lnTo>
                <a:close/>
              </a:path>
              <a:path w="914400" h="76200">
                <a:moveTo>
                  <a:pt x="83781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7819" y="44450"/>
                </a:lnTo>
                <a:lnTo>
                  <a:pt x="837819" y="31750"/>
                </a:lnTo>
                <a:close/>
              </a:path>
              <a:path w="914400" h="76200">
                <a:moveTo>
                  <a:pt x="901319" y="31750"/>
                </a:moveTo>
                <a:lnTo>
                  <a:pt x="850519" y="31750"/>
                </a:lnTo>
                <a:lnTo>
                  <a:pt x="850519" y="44450"/>
                </a:lnTo>
                <a:lnTo>
                  <a:pt x="901319" y="44450"/>
                </a:lnTo>
                <a:lnTo>
                  <a:pt x="914019" y="38100"/>
                </a:lnTo>
                <a:lnTo>
                  <a:pt x="901319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835396" y="3171444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7819" y="0"/>
                </a:moveTo>
                <a:lnTo>
                  <a:pt x="837819" y="76200"/>
                </a:lnTo>
                <a:lnTo>
                  <a:pt x="901319" y="44450"/>
                </a:lnTo>
                <a:lnTo>
                  <a:pt x="850519" y="44450"/>
                </a:lnTo>
                <a:lnTo>
                  <a:pt x="850519" y="31750"/>
                </a:lnTo>
                <a:lnTo>
                  <a:pt x="901319" y="31750"/>
                </a:lnTo>
                <a:lnTo>
                  <a:pt x="837819" y="0"/>
                </a:lnTo>
                <a:close/>
              </a:path>
              <a:path w="914400" h="76200">
                <a:moveTo>
                  <a:pt x="83781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7819" y="44450"/>
                </a:lnTo>
                <a:lnTo>
                  <a:pt x="837819" y="31750"/>
                </a:lnTo>
                <a:close/>
              </a:path>
              <a:path w="914400" h="76200">
                <a:moveTo>
                  <a:pt x="901319" y="31750"/>
                </a:moveTo>
                <a:lnTo>
                  <a:pt x="850519" y="31750"/>
                </a:lnTo>
                <a:lnTo>
                  <a:pt x="850519" y="44450"/>
                </a:lnTo>
                <a:lnTo>
                  <a:pt x="901319" y="44450"/>
                </a:lnTo>
                <a:lnTo>
                  <a:pt x="914019" y="38100"/>
                </a:lnTo>
                <a:lnTo>
                  <a:pt x="901319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188452" y="3788028"/>
            <a:ext cx="1789430" cy="530225"/>
          </a:xfrm>
          <a:custGeom>
            <a:avLst/>
            <a:gdLst/>
            <a:ahLst/>
            <a:cxnLst/>
            <a:rect l="l" t="t" r="r" b="b"/>
            <a:pathLst>
              <a:path w="1789429" h="530225">
                <a:moveTo>
                  <a:pt x="75003" y="30626"/>
                </a:moveTo>
                <a:lnTo>
                  <a:pt x="71536" y="42844"/>
                </a:lnTo>
                <a:lnTo>
                  <a:pt x="1785620" y="529844"/>
                </a:lnTo>
                <a:lnTo>
                  <a:pt x="1789176" y="517652"/>
                </a:lnTo>
                <a:lnTo>
                  <a:pt x="75003" y="30626"/>
                </a:lnTo>
                <a:close/>
              </a:path>
              <a:path w="1789429" h="530225">
                <a:moveTo>
                  <a:pt x="83693" y="0"/>
                </a:moveTo>
                <a:lnTo>
                  <a:pt x="0" y="15875"/>
                </a:lnTo>
                <a:lnTo>
                  <a:pt x="62865" y="73406"/>
                </a:lnTo>
                <a:lnTo>
                  <a:pt x="71536" y="42844"/>
                </a:lnTo>
                <a:lnTo>
                  <a:pt x="59309" y="39370"/>
                </a:lnTo>
                <a:lnTo>
                  <a:pt x="62865" y="27178"/>
                </a:lnTo>
                <a:lnTo>
                  <a:pt x="75981" y="27178"/>
                </a:lnTo>
                <a:lnTo>
                  <a:pt x="83693" y="0"/>
                </a:lnTo>
                <a:close/>
              </a:path>
              <a:path w="1789429" h="530225">
                <a:moveTo>
                  <a:pt x="62865" y="27178"/>
                </a:moveTo>
                <a:lnTo>
                  <a:pt x="59309" y="39370"/>
                </a:lnTo>
                <a:lnTo>
                  <a:pt x="71536" y="42844"/>
                </a:lnTo>
                <a:lnTo>
                  <a:pt x="75003" y="30626"/>
                </a:lnTo>
                <a:lnTo>
                  <a:pt x="62865" y="27178"/>
                </a:lnTo>
                <a:close/>
              </a:path>
              <a:path w="1789429" h="530225">
                <a:moveTo>
                  <a:pt x="75981" y="27178"/>
                </a:moveTo>
                <a:lnTo>
                  <a:pt x="62865" y="27178"/>
                </a:lnTo>
                <a:lnTo>
                  <a:pt x="75003" y="30626"/>
                </a:lnTo>
                <a:lnTo>
                  <a:pt x="75981" y="271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188452" y="4305427"/>
            <a:ext cx="1790064" cy="676275"/>
          </a:xfrm>
          <a:custGeom>
            <a:avLst/>
            <a:gdLst/>
            <a:ahLst/>
            <a:cxnLst/>
            <a:rect l="l" t="t" r="r" b="b"/>
            <a:pathLst>
              <a:path w="1790065" h="676275">
                <a:moveTo>
                  <a:pt x="58293" y="604647"/>
                </a:moveTo>
                <a:lnTo>
                  <a:pt x="0" y="666877"/>
                </a:lnTo>
                <a:lnTo>
                  <a:pt x="84709" y="676148"/>
                </a:lnTo>
                <a:lnTo>
                  <a:pt x="75324" y="650748"/>
                </a:lnTo>
                <a:lnTo>
                  <a:pt x="61722" y="650748"/>
                </a:lnTo>
                <a:lnTo>
                  <a:pt x="57404" y="638937"/>
                </a:lnTo>
                <a:lnTo>
                  <a:pt x="69331" y="634526"/>
                </a:lnTo>
                <a:lnTo>
                  <a:pt x="58293" y="604647"/>
                </a:lnTo>
                <a:close/>
              </a:path>
              <a:path w="1790065" h="676275">
                <a:moveTo>
                  <a:pt x="69331" y="634526"/>
                </a:moveTo>
                <a:lnTo>
                  <a:pt x="57404" y="638937"/>
                </a:lnTo>
                <a:lnTo>
                  <a:pt x="61722" y="650748"/>
                </a:lnTo>
                <a:lnTo>
                  <a:pt x="73690" y="646323"/>
                </a:lnTo>
                <a:lnTo>
                  <a:pt x="69331" y="634526"/>
                </a:lnTo>
                <a:close/>
              </a:path>
              <a:path w="1790065" h="676275">
                <a:moveTo>
                  <a:pt x="73690" y="646323"/>
                </a:moveTo>
                <a:lnTo>
                  <a:pt x="61722" y="650748"/>
                </a:lnTo>
                <a:lnTo>
                  <a:pt x="75324" y="650748"/>
                </a:lnTo>
                <a:lnTo>
                  <a:pt x="73690" y="646323"/>
                </a:lnTo>
                <a:close/>
              </a:path>
              <a:path w="1790065" h="676275">
                <a:moveTo>
                  <a:pt x="1785239" y="0"/>
                </a:moveTo>
                <a:lnTo>
                  <a:pt x="69331" y="634526"/>
                </a:lnTo>
                <a:lnTo>
                  <a:pt x="73690" y="646323"/>
                </a:lnTo>
                <a:lnTo>
                  <a:pt x="1789557" y="11937"/>
                </a:lnTo>
                <a:lnTo>
                  <a:pt x="17852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188452" y="4306951"/>
            <a:ext cx="1791970" cy="1860550"/>
          </a:xfrm>
          <a:custGeom>
            <a:avLst/>
            <a:gdLst/>
            <a:ahLst/>
            <a:cxnLst/>
            <a:rect l="l" t="t" r="r" b="b"/>
            <a:pathLst>
              <a:path w="1791970" h="1860550">
                <a:moveTo>
                  <a:pt x="25400" y="1779016"/>
                </a:moveTo>
                <a:lnTo>
                  <a:pt x="0" y="1860321"/>
                </a:lnTo>
                <a:lnTo>
                  <a:pt x="80263" y="1831873"/>
                </a:lnTo>
                <a:lnTo>
                  <a:pt x="66897" y="1818995"/>
                </a:lnTo>
                <a:lnTo>
                  <a:pt x="48640" y="1818995"/>
                </a:lnTo>
                <a:lnTo>
                  <a:pt x="39496" y="1810181"/>
                </a:lnTo>
                <a:lnTo>
                  <a:pt x="48281" y="1801060"/>
                </a:lnTo>
                <a:lnTo>
                  <a:pt x="25400" y="1779016"/>
                </a:lnTo>
                <a:close/>
              </a:path>
              <a:path w="1791970" h="1860550">
                <a:moveTo>
                  <a:pt x="48281" y="1801060"/>
                </a:moveTo>
                <a:lnTo>
                  <a:pt x="39496" y="1810181"/>
                </a:lnTo>
                <a:lnTo>
                  <a:pt x="48640" y="1818995"/>
                </a:lnTo>
                <a:lnTo>
                  <a:pt x="57427" y="1809872"/>
                </a:lnTo>
                <a:lnTo>
                  <a:pt x="48281" y="1801060"/>
                </a:lnTo>
                <a:close/>
              </a:path>
              <a:path w="1791970" h="1860550">
                <a:moveTo>
                  <a:pt x="57427" y="1809872"/>
                </a:moveTo>
                <a:lnTo>
                  <a:pt x="48640" y="1818995"/>
                </a:lnTo>
                <a:lnTo>
                  <a:pt x="66897" y="1818995"/>
                </a:lnTo>
                <a:lnTo>
                  <a:pt x="57427" y="1809872"/>
                </a:lnTo>
                <a:close/>
              </a:path>
              <a:path w="1791970" h="1860550">
                <a:moveTo>
                  <a:pt x="1782826" y="0"/>
                </a:moveTo>
                <a:lnTo>
                  <a:pt x="48281" y="1801060"/>
                </a:lnTo>
                <a:lnTo>
                  <a:pt x="57427" y="1809872"/>
                </a:lnTo>
                <a:lnTo>
                  <a:pt x="1791970" y="8889"/>
                </a:lnTo>
                <a:lnTo>
                  <a:pt x="17828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9976104" y="3803903"/>
            <a:ext cx="1975485" cy="101536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264160" marR="298450" indent="-172085">
              <a:lnSpc>
                <a:spcPct val="100000"/>
              </a:lnSpc>
              <a:spcBef>
                <a:spcPts val="325"/>
              </a:spcBef>
              <a:buChar char="-"/>
              <a:tabLst>
                <a:tab pos="264795" algn="l"/>
              </a:tabLst>
            </a:pPr>
            <a:r>
              <a:rPr dirty="0" sz="1200" spc="-40">
                <a:latin typeface="Trebuchet MS"/>
                <a:cs typeface="Trebuchet MS"/>
              </a:rPr>
              <a:t>Toda </a:t>
            </a:r>
            <a:r>
              <a:rPr dirty="0" sz="1200" spc="-5">
                <a:latin typeface="Trebuchet MS"/>
                <a:cs typeface="Trebuchet MS"/>
              </a:rPr>
              <a:t>la informacion  </a:t>
            </a:r>
            <a:r>
              <a:rPr dirty="0" sz="1200">
                <a:latin typeface="Trebuchet MS"/>
                <a:cs typeface="Trebuchet MS"/>
              </a:rPr>
              <a:t>dada puede </a:t>
            </a:r>
            <a:r>
              <a:rPr dirty="0" sz="1200" spc="-5">
                <a:latin typeface="Trebuchet MS"/>
                <a:cs typeface="Trebuchet MS"/>
              </a:rPr>
              <a:t>ser</a:t>
            </a:r>
            <a:r>
              <a:rPr dirty="0" sz="1200" spc="-16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vista  </a:t>
            </a:r>
            <a:r>
              <a:rPr dirty="0" sz="1200">
                <a:latin typeface="Trebuchet MS"/>
                <a:cs typeface="Trebuchet MS"/>
              </a:rPr>
              <a:t>por </a:t>
            </a:r>
            <a:r>
              <a:rPr dirty="0" sz="1200" spc="-35">
                <a:latin typeface="Trebuchet MS"/>
                <a:cs typeface="Trebuchet MS"/>
              </a:rPr>
              <a:t>“</a:t>
            </a:r>
            <a:r>
              <a:rPr dirty="0" sz="1200" spc="-35" b="1">
                <a:latin typeface="Trebuchet MS"/>
                <a:cs typeface="Trebuchet MS"/>
              </a:rPr>
              <a:t>Todo</a:t>
            </a:r>
            <a:r>
              <a:rPr dirty="0" sz="1200" spc="-8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Publico</a:t>
            </a:r>
            <a:r>
              <a:rPr dirty="0" sz="1200" spc="-5">
                <a:latin typeface="Trebuchet MS"/>
                <a:cs typeface="Trebuchet MS"/>
              </a:rPr>
              <a:t>”.</a:t>
            </a:r>
            <a:endParaRPr sz="1200">
              <a:latin typeface="Trebuchet MS"/>
              <a:cs typeface="Trebuchet MS"/>
            </a:endParaRPr>
          </a:p>
          <a:p>
            <a:pPr marL="264160" marR="106045" indent="-172085">
              <a:lnSpc>
                <a:spcPct val="100000"/>
              </a:lnSpc>
              <a:buChar char="-"/>
              <a:tabLst>
                <a:tab pos="264795" algn="l"/>
              </a:tabLst>
            </a:pPr>
            <a:r>
              <a:rPr dirty="0" sz="1200" spc="-5">
                <a:latin typeface="Trebuchet MS"/>
                <a:cs typeface="Trebuchet MS"/>
              </a:rPr>
              <a:t>All </a:t>
            </a:r>
            <a:r>
              <a:rPr dirty="0" sz="1200">
                <a:latin typeface="Trebuchet MS"/>
                <a:cs typeface="Trebuchet MS"/>
              </a:rPr>
              <a:t>the </a:t>
            </a:r>
            <a:r>
              <a:rPr dirty="0" sz="1200" spc="-5">
                <a:latin typeface="Trebuchet MS"/>
                <a:cs typeface="Trebuchet MS"/>
              </a:rPr>
              <a:t>information </a:t>
            </a:r>
            <a:r>
              <a:rPr dirty="0" sz="1200">
                <a:latin typeface="Trebuchet MS"/>
                <a:cs typeface="Trebuchet MS"/>
              </a:rPr>
              <a:t>can  be </a:t>
            </a:r>
            <a:r>
              <a:rPr dirty="0" sz="1200" spc="-5">
                <a:latin typeface="Trebuchet MS"/>
                <a:cs typeface="Trebuchet MS"/>
              </a:rPr>
              <a:t>seen </a:t>
            </a:r>
            <a:r>
              <a:rPr dirty="0" sz="1200">
                <a:latin typeface="Trebuchet MS"/>
                <a:cs typeface="Trebuchet MS"/>
              </a:rPr>
              <a:t>by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“</a:t>
            </a:r>
            <a:r>
              <a:rPr dirty="0" sz="1200" spc="-5" b="1">
                <a:latin typeface="Trebuchet MS"/>
                <a:cs typeface="Trebuchet MS"/>
              </a:rPr>
              <a:t>Everyone</a:t>
            </a:r>
            <a:r>
              <a:rPr dirty="0" sz="1200" spc="-5">
                <a:latin typeface="Trebuchet MS"/>
                <a:cs typeface="Trebuchet MS"/>
              </a:rPr>
              <a:t>”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76104" y="5257800"/>
            <a:ext cx="1975485" cy="119951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264160" marR="137160" indent="-172085">
              <a:lnSpc>
                <a:spcPct val="100000"/>
              </a:lnSpc>
              <a:spcBef>
                <a:spcPts val="330"/>
              </a:spcBef>
              <a:buChar char="-"/>
              <a:tabLst>
                <a:tab pos="264795" algn="l"/>
              </a:tabLst>
            </a:pPr>
            <a:r>
              <a:rPr dirty="0" sz="1200" spc="-15">
                <a:latin typeface="Trebuchet MS"/>
                <a:cs typeface="Trebuchet MS"/>
              </a:rPr>
              <a:t>Para </a:t>
            </a:r>
            <a:r>
              <a:rPr dirty="0" sz="1200" spc="-5">
                <a:latin typeface="Trebuchet MS"/>
                <a:cs typeface="Trebuchet MS"/>
              </a:rPr>
              <a:t>cambiar las  </a:t>
            </a:r>
            <a:r>
              <a:rPr dirty="0" sz="1200">
                <a:latin typeface="Trebuchet MS"/>
                <a:cs typeface="Trebuchet MS"/>
              </a:rPr>
              <a:t>opciones de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privacidad  </a:t>
            </a:r>
            <a:r>
              <a:rPr dirty="0" sz="1200">
                <a:latin typeface="Trebuchet MS"/>
                <a:cs typeface="Trebuchet MS"/>
              </a:rPr>
              <a:t>vea </a:t>
            </a:r>
            <a:r>
              <a:rPr dirty="0" sz="1200" spc="-5">
                <a:latin typeface="Trebuchet MS"/>
                <a:cs typeface="Trebuchet MS"/>
              </a:rPr>
              <a:t>la seguiente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hoja.</a:t>
            </a:r>
            <a:endParaRPr sz="1200">
              <a:latin typeface="Trebuchet MS"/>
              <a:cs typeface="Trebuchet MS"/>
            </a:endParaRPr>
          </a:p>
          <a:p>
            <a:pPr marL="264160" marR="213360" indent="-172085">
              <a:lnSpc>
                <a:spcPct val="100000"/>
              </a:lnSpc>
              <a:buChar char="-"/>
              <a:tabLst>
                <a:tab pos="264795" algn="l"/>
              </a:tabLst>
            </a:pPr>
            <a:r>
              <a:rPr dirty="0" sz="1200" spc="-75">
                <a:latin typeface="Trebuchet MS"/>
                <a:cs typeface="Trebuchet MS"/>
              </a:rPr>
              <a:t>To </a:t>
            </a:r>
            <a:r>
              <a:rPr dirty="0" sz="1200">
                <a:latin typeface="Trebuchet MS"/>
                <a:cs typeface="Trebuchet MS"/>
              </a:rPr>
              <a:t>change the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privacy  options </a:t>
            </a:r>
            <a:r>
              <a:rPr dirty="0" sz="1200" spc="-5">
                <a:latin typeface="Trebuchet MS"/>
                <a:cs typeface="Trebuchet MS"/>
              </a:rPr>
              <a:t>see </a:t>
            </a:r>
            <a:r>
              <a:rPr dirty="0" sz="1200">
                <a:latin typeface="Trebuchet MS"/>
                <a:cs typeface="Trebuchet MS"/>
              </a:rPr>
              <a:t>the  </a:t>
            </a:r>
            <a:r>
              <a:rPr dirty="0" sz="1200" spc="-5">
                <a:latin typeface="Trebuchet MS"/>
                <a:cs typeface="Trebuchet MS"/>
              </a:rPr>
              <a:t>following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sheet.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925556" y="4818888"/>
            <a:ext cx="76200" cy="438150"/>
          </a:xfrm>
          <a:custGeom>
            <a:avLst/>
            <a:gdLst/>
            <a:ahLst/>
            <a:cxnLst/>
            <a:rect l="l" t="t" r="r" b="b"/>
            <a:pathLst>
              <a:path w="76200" h="438150">
                <a:moveTo>
                  <a:pt x="31750" y="361950"/>
                </a:moveTo>
                <a:lnTo>
                  <a:pt x="0" y="361950"/>
                </a:lnTo>
                <a:lnTo>
                  <a:pt x="38100" y="438150"/>
                </a:lnTo>
                <a:lnTo>
                  <a:pt x="69850" y="374650"/>
                </a:lnTo>
                <a:lnTo>
                  <a:pt x="31750" y="374650"/>
                </a:lnTo>
                <a:lnTo>
                  <a:pt x="31750" y="361950"/>
                </a:lnTo>
                <a:close/>
              </a:path>
              <a:path w="76200" h="438150">
                <a:moveTo>
                  <a:pt x="44450" y="0"/>
                </a:moveTo>
                <a:lnTo>
                  <a:pt x="31750" y="0"/>
                </a:lnTo>
                <a:lnTo>
                  <a:pt x="31750" y="374650"/>
                </a:lnTo>
                <a:lnTo>
                  <a:pt x="44450" y="374650"/>
                </a:lnTo>
                <a:lnTo>
                  <a:pt x="44450" y="0"/>
                </a:lnTo>
                <a:close/>
              </a:path>
              <a:path w="76200" h="438150">
                <a:moveTo>
                  <a:pt x="76200" y="361950"/>
                </a:moveTo>
                <a:lnTo>
                  <a:pt x="44450" y="361950"/>
                </a:lnTo>
                <a:lnTo>
                  <a:pt x="44450" y="374650"/>
                </a:lnTo>
                <a:lnTo>
                  <a:pt x="69850" y="374650"/>
                </a:lnTo>
                <a:lnTo>
                  <a:pt x="76200" y="3619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10243" y="2087878"/>
            <a:ext cx="2682240" cy="4700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56560" y="2087878"/>
            <a:ext cx="2642616" cy="4700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1133" y="795908"/>
            <a:ext cx="5269865" cy="8191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20"/>
              </a:lnSpc>
              <a:spcBef>
                <a:spcPts val="105"/>
              </a:spcBef>
            </a:pPr>
            <a:r>
              <a:rPr dirty="0" spc="-80"/>
              <a:t>REGISTRATE </a:t>
            </a:r>
            <a:r>
              <a:rPr dirty="0" spc="-55"/>
              <a:t>CON</a:t>
            </a:r>
            <a:r>
              <a:rPr dirty="0" spc="-220"/>
              <a:t> </a:t>
            </a:r>
            <a:r>
              <a:rPr dirty="0" spc="-75"/>
              <a:t>NOSOTROS.</a:t>
            </a:r>
          </a:p>
          <a:p>
            <a:pPr marL="12700">
              <a:lnSpc>
                <a:spcPts val="2520"/>
              </a:lnSpc>
            </a:pPr>
            <a:r>
              <a:rPr dirty="0" sz="2200" spc="-95">
                <a:solidFill>
                  <a:srgbClr val="FD5714"/>
                </a:solidFill>
              </a:rPr>
              <a:t>TOTALMENTE</a:t>
            </a:r>
            <a:r>
              <a:rPr dirty="0" sz="2200" spc="-114">
                <a:solidFill>
                  <a:srgbClr val="FD5714"/>
                </a:solidFill>
              </a:rPr>
              <a:t> </a:t>
            </a:r>
            <a:r>
              <a:rPr dirty="0" sz="2200" spc="-80">
                <a:solidFill>
                  <a:srgbClr val="FD5714"/>
                </a:solidFill>
              </a:rPr>
              <a:t>GRATIS</a:t>
            </a:r>
            <a:endParaRPr sz="2200"/>
          </a:p>
        </p:txBody>
      </p:sp>
      <p:sp>
        <p:nvSpPr>
          <p:cNvPr id="10" name="object 10"/>
          <p:cNvSpPr txBox="1"/>
          <p:nvPr/>
        </p:nvSpPr>
        <p:spPr>
          <a:xfrm>
            <a:off x="8209915" y="1424686"/>
            <a:ext cx="2102485" cy="576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5">
                <a:solidFill>
                  <a:srgbClr val="585858"/>
                </a:solidFill>
                <a:latin typeface="Segoe UI"/>
                <a:cs typeface="Segoe UI"/>
              </a:rPr>
              <a:t>REGISTER </a:t>
            </a:r>
            <a:r>
              <a:rPr dirty="0" sz="2000" spc="-50">
                <a:solidFill>
                  <a:srgbClr val="585858"/>
                </a:solidFill>
                <a:latin typeface="Segoe UI"/>
                <a:cs typeface="Segoe UI"/>
              </a:rPr>
              <a:t>WITH</a:t>
            </a:r>
            <a:r>
              <a:rPr dirty="0" sz="2000" spc="-229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2000" spc="-40">
                <a:solidFill>
                  <a:srgbClr val="585858"/>
                </a:solidFill>
                <a:latin typeface="Segoe UI"/>
                <a:cs typeface="Segoe UI"/>
              </a:rPr>
              <a:t>US.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600" spc="-105">
                <a:solidFill>
                  <a:srgbClr val="FD5714"/>
                </a:solidFill>
                <a:latin typeface="Segoe UI"/>
                <a:cs typeface="Segoe UI"/>
              </a:rPr>
              <a:t>TOTALLY</a:t>
            </a:r>
            <a:r>
              <a:rPr dirty="0" sz="1600" spc="-13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FREE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88107" y="3686555"/>
            <a:ext cx="643255" cy="76200"/>
          </a:xfrm>
          <a:custGeom>
            <a:avLst/>
            <a:gdLst/>
            <a:ahLst/>
            <a:cxnLst/>
            <a:rect l="l" t="t" r="r" b="b"/>
            <a:pathLst>
              <a:path w="643255" h="76200">
                <a:moveTo>
                  <a:pt x="566547" y="0"/>
                </a:moveTo>
                <a:lnTo>
                  <a:pt x="566547" y="76200"/>
                </a:lnTo>
                <a:lnTo>
                  <a:pt x="630047" y="44450"/>
                </a:lnTo>
                <a:lnTo>
                  <a:pt x="579247" y="44450"/>
                </a:lnTo>
                <a:lnTo>
                  <a:pt x="579247" y="31750"/>
                </a:lnTo>
                <a:lnTo>
                  <a:pt x="630047" y="31750"/>
                </a:lnTo>
                <a:lnTo>
                  <a:pt x="566547" y="0"/>
                </a:lnTo>
                <a:close/>
              </a:path>
              <a:path w="643255" h="76200">
                <a:moveTo>
                  <a:pt x="56654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66547" y="44450"/>
                </a:lnTo>
                <a:lnTo>
                  <a:pt x="566547" y="31750"/>
                </a:lnTo>
                <a:close/>
              </a:path>
              <a:path w="643255" h="76200">
                <a:moveTo>
                  <a:pt x="630047" y="31750"/>
                </a:moveTo>
                <a:lnTo>
                  <a:pt x="579247" y="31750"/>
                </a:lnTo>
                <a:lnTo>
                  <a:pt x="579247" y="44450"/>
                </a:lnTo>
                <a:lnTo>
                  <a:pt x="630047" y="44450"/>
                </a:lnTo>
                <a:lnTo>
                  <a:pt x="642747" y="38100"/>
                </a:lnTo>
                <a:lnTo>
                  <a:pt x="630047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0584" y="3124200"/>
            <a:ext cx="2287905" cy="120142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90805" marR="323850">
              <a:lnSpc>
                <a:spcPct val="100000"/>
              </a:lnSpc>
              <a:spcBef>
                <a:spcPts val="335"/>
              </a:spcBef>
              <a:buChar char="-"/>
              <a:tabLst>
                <a:tab pos="193675" algn="l"/>
              </a:tabLst>
            </a:pPr>
            <a:r>
              <a:rPr dirty="0" sz="1200" spc="-5">
                <a:latin typeface="Trebuchet MS"/>
                <a:cs typeface="Trebuchet MS"/>
              </a:rPr>
              <a:t>Seleccionar </a:t>
            </a:r>
            <a:r>
              <a:rPr dirty="0" sz="1200" spc="-5" b="1">
                <a:latin typeface="Trebuchet MS"/>
                <a:cs typeface="Trebuchet MS"/>
              </a:rPr>
              <a:t>Change </a:t>
            </a:r>
            <a:r>
              <a:rPr dirty="0" sz="1200">
                <a:latin typeface="Trebuchet MS"/>
                <a:cs typeface="Trebuchet MS"/>
              </a:rPr>
              <a:t>para  </a:t>
            </a:r>
            <a:r>
              <a:rPr dirty="0" sz="1200" spc="-5">
                <a:latin typeface="Trebuchet MS"/>
                <a:cs typeface="Trebuchet MS"/>
              </a:rPr>
              <a:t>cambios </a:t>
            </a:r>
            <a:r>
              <a:rPr dirty="0" sz="1200">
                <a:latin typeface="Trebuchet MS"/>
                <a:cs typeface="Trebuchet MS"/>
              </a:rPr>
              <a:t>de </a:t>
            </a:r>
            <a:r>
              <a:rPr dirty="0" sz="1200" spc="-10">
                <a:latin typeface="Trebuchet MS"/>
                <a:cs typeface="Trebuchet MS"/>
              </a:rPr>
              <a:t>Privacidad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para  cada </a:t>
            </a:r>
            <a:r>
              <a:rPr dirty="0" sz="1200" spc="-5">
                <a:latin typeface="Trebuchet MS"/>
                <a:cs typeface="Trebuchet MS"/>
              </a:rPr>
              <a:t>informacion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dada.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Trebuchet MS"/>
              <a:buChar char="-"/>
            </a:pPr>
            <a:endParaRPr sz="1250">
              <a:latin typeface="Times New Roman"/>
              <a:cs typeface="Times New Roman"/>
            </a:endParaRPr>
          </a:p>
          <a:p>
            <a:pPr marL="193040" indent="-102235">
              <a:lnSpc>
                <a:spcPct val="100000"/>
              </a:lnSpc>
              <a:buChar char="-"/>
              <a:tabLst>
                <a:tab pos="193675" algn="l"/>
              </a:tabLst>
            </a:pPr>
            <a:r>
              <a:rPr dirty="0" sz="1200" spc="-5">
                <a:latin typeface="Trebuchet MS"/>
                <a:cs typeface="Trebuchet MS"/>
              </a:rPr>
              <a:t>Select </a:t>
            </a:r>
            <a:r>
              <a:rPr dirty="0" sz="1200" spc="-5" b="1">
                <a:latin typeface="Trebuchet MS"/>
                <a:cs typeface="Trebuchet MS"/>
              </a:rPr>
              <a:t>Change </a:t>
            </a:r>
            <a:r>
              <a:rPr dirty="0" sz="1200">
                <a:latin typeface="Trebuchet MS"/>
                <a:cs typeface="Trebuchet MS"/>
              </a:rPr>
              <a:t>the</a:t>
            </a:r>
            <a:r>
              <a:rPr dirty="0" sz="1200" spc="-4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privacy</a:t>
            </a:r>
            <a:endParaRPr sz="120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</a:pPr>
            <a:r>
              <a:rPr dirty="0" sz="1200" spc="-5">
                <a:latin typeface="Trebuchet MS"/>
                <a:cs typeface="Trebuchet MS"/>
              </a:rPr>
              <a:t>features.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77155" y="3718305"/>
            <a:ext cx="4298950" cy="527050"/>
          </a:xfrm>
          <a:custGeom>
            <a:avLst/>
            <a:gdLst/>
            <a:ahLst/>
            <a:cxnLst/>
            <a:rect l="l" t="t" r="r" b="b"/>
            <a:pathLst>
              <a:path w="4298950" h="527050">
                <a:moveTo>
                  <a:pt x="4222242" y="450469"/>
                </a:moveTo>
                <a:lnTo>
                  <a:pt x="4222242" y="526669"/>
                </a:lnTo>
                <a:lnTo>
                  <a:pt x="4285742" y="494919"/>
                </a:lnTo>
                <a:lnTo>
                  <a:pt x="4234942" y="494919"/>
                </a:lnTo>
                <a:lnTo>
                  <a:pt x="4234942" y="482219"/>
                </a:lnTo>
                <a:lnTo>
                  <a:pt x="4285742" y="482219"/>
                </a:lnTo>
                <a:lnTo>
                  <a:pt x="4222242" y="450469"/>
                </a:lnTo>
                <a:close/>
              </a:path>
              <a:path w="4298950" h="527050">
                <a:moveTo>
                  <a:pt x="2142871" y="6350"/>
                </a:moveTo>
                <a:lnTo>
                  <a:pt x="2142871" y="492125"/>
                </a:lnTo>
                <a:lnTo>
                  <a:pt x="2145665" y="494919"/>
                </a:lnTo>
                <a:lnTo>
                  <a:pt x="4222242" y="494919"/>
                </a:lnTo>
                <a:lnTo>
                  <a:pt x="4222242" y="488569"/>
                </a:lnTo>
                <a:lnTo>
                  <a:pt x="2155571" y="488569"/>
                </a:lnTo>
                <a:lnTo>
                  <a:pt x="2149221" y="482219"/>
                </a:lnTo>
                <a:lnTo>
                  <a:pt x="2155571" y="482219"/>
                </a:lnTo>
                <a:lnTo>
                  <a:pt x="2155571" y="12700"/>
                </a:lnTo>
                <a:lnTo>
                  <a:pt x="2149221" y="12700"/>
                </a:lnTo>
                <a:lnTo>
                  <a:pt x="2142871" y="6350"/>
                </a:lnTo>
                <a:close/>
              </a:path>
              <a:path w="4298950" h="527050">
                <a:moveTo>
                  <a:pt x="4285742" y="482219"/>
                </a:moveTo>
                <a:lnTo>
                  <a:pt x="4234942" y="482219"/>
                </a:lnTo>
                <a:lnTo>
                  <a:pt x="4234942" y="494919"/>
                </a:lnTo>
                <a:lnTo>
                  <a:pt x="4285742" y="494919"/>
                </a:lnTo>
                <a:lnTo>
                  <a:pt x="4298442" y="488569"/>
                </a:lnTo>
                <a:lnTo>
                  <a:pt x="4285742" y="482219"/>
                </a:lnTo>
                <a:close/>
              </a:path>
              <a:path w="4298950" h="527050">
                <a:moveTo>
                  <a:pt x="2155571" y="482219"/>
                </a:moveTo>
                <a:lnTo>
                  <a:pt x="2149221" y="482219"/>
                </a:lnTo>
                <a:lnTo>
                  <a:pt x="2155571" y="488569"/>
                </a:lnTo>
                <a:lnTo>
                  <a:pt x="2155571" y="482219"/>
                </a:lnTo>
                <a:close/>
              </a:path>
              <a:path w="4298950" h="527050">
                <a:moveTo>
                  <a:pt x="4222242" y="482219"/>
                </a:moveTo>
                <a:lnTo>
                  <a:pt x="2155571" y="482219"/>
                </a:lnTo>
                <a:lnTo>
                  <a:pt x="2155571" y="488569"/>
                </a:lnTo>
                <a:lnTo>
                  <a:pt x="4222242" y="488569"/>
                </a:lnTo>
                <a:lnTo>
                  <a:pt x="4222242" y="482219"/>
                </a:lnTo>
                <a:close/>
              </a:path>
              <a:path w="4298950" h="527050">
                <a:moveTo>
                  <a:pt x="2152777" y="0"/>
                </a:moveTo>
                <a:lnTo>
                  <a:pt x="0" y="0"/>
                </a:lnTo>
                <a:lnTo>
                  <a:pt x="0" y="12700"/>
                </a:lnTo>
                <a:lnTo>
                  <a:pt x="2142871" y="12700"/>
                </a:lnTo>
                <a:lnTo>
                  <a:pt x="2142871" y="6350"/>
                </a:lnTo>
                <a:lnTo>
                  <a:pt x="2155571" y="6350"/>
                </a:lnTo>
                <a:lnTo>
                  <a:pt x="2155571" y="2794"/>
                </a:lnTo>
                <a:lnTo>
                  <a:pt x="2152777" y="0"/>
                </a:lnTo>
                <a:close/>
              </a:path>
              <a:path w="4298950" h="527050">
                <a:moveTo>
                  <a:pt x="2155571" y="6350"/>
                </a:moveTo>
                <a:lnTo>
                  <a:pt x="2142871" y="6350"/>
                </a:lnTo>
                <a:lnTo>
                  <a:pt x="2149221" y="12700"/>
                </a:lnTo>
                <a:lnTo>
                  <a:pt x="2155571" y="12700"/>
                </a:lnTo>
                <a:lnTo>
                  <a:pt x="2155571" y="63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980176" y="5116067"/>
            <a:ext cx="2377440" cy="138557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263525" marR="273685" indent="-172085">
              <a:lnSpc>
                <a:spcPct val="100000"/>
              </a:lnSpc>
              <a:spcBef>
                <a:spcPts val="335"/>
              </a:spcBef>
              <a:buChar char="-"/>
              <a:tabLst>
                <a:tab pos="264160" algn="l"/>
              </a:tabLst>
            </a:pPr>
            <a:r>
              <a:rPr dirty="0" sz="1200" spc="-5">
                <a:latin typeface="Trebuchet MS"/>
                <a:cs typeface="Trebuchet MS"/>
              </a:rPr>
              <a:t>Continua llenando los  campos </a:t>
            </a:r>
            <a:r>
              <a:rPr dirty="0" sz="1200">
                <a:latin typeface="Trebuchet MS"/>
                <a:cs typeface="Trebuchet MS"/>
              </a:rPr>
              <a:t>con </a:t>
            </a:r>
            <a:r>
              <a:rPr dirty="0" sz="1200" spc="-5">
                <a:latin typeface="Trebuchet MS"/>
                <a:cs typeface="Trebuchet MS"/>
              </a:rPr>
              <a:t>la informacion  necesaria.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rebuchet MS"/>
              <a:buChar char="-"/>
            </a:pPr>
            <a:endParaRPr sz="1250">
              <a:latin typeface="Times New Roman"/>
              <a:cs typeface="Times New Roman"/>
            </a:endParaRPr>
          </a:p>
          <a:p>
            <a:pPr marL="263525" marR="372110" indent="-172085">
              <a:lnSpc>
                <a:spcPct val="100000"/>
              </a:lnSpc>
              <a:buChar char="-"/>
              <a:tabLst>
                <a:tab pos="264160" algn="l"/>
              </a:tabLst>
            </a:pPr>
            <a:r>
              <a:rPr dirty="0" sz="1200" spc="-5">
                <a:latin typeface="Trebuchet MS"/>
                <a:cs typeface="Trebuchet MS"/>
              </a:rPr>
              <a:t>Continue filling the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fields  with </a:t>
            </a:r>
            <a:r>
              <a:rPr dirty="0" sz="1200">
                <a:latin typeface="Trebuchet MS"/>
                <a:cs typeface="Trebuchet MS"/>
              </a:rPr>
              <a:t>the </a:t>
            </a:r>
            <a:r>
              <a:rPr dirty="0" sz="1200" spc="-5">
                <a:latin typeface="Trebuchet MS"/>
                <a:cs typeface="Trebuchet MS"/>
              </a:rPr>
              <a:t>necessary  information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54568" y="519684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0873" y="0"/>
                </a:moveTo>
                <a:lnTo>
                  <a:pt x="380873" y="76200"/>
                </a:lnTo>
                <a:lnTo>
                  <a:pt x="444373" y="44450"/>
                </a:lnTo>
                <a:lnTo>
                  <a:pt x="393573" y="44450"/>
                </a:lnTo>
                <a:lnTo>
                  <a:pt x="393573" y="31750"/>
                </a:lnTo>
                <a:lnTo>
                  <a:pt x="444373" y="31750"/>
                </a:lnTo>
                <a:lnTo>
                  <a:pt x="380873" y="0"/>
                </a:lnTo>
                <a:close/>
              </a:path>
              <a:path w="457200" h="76200">
                <a:moveTo>
                  <a:pt x="38087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0873" y="44450"/>
                </a:lnTo>
                <a:lnTo>
                  <a:pt x="380873" y="31750"/>
                </a:lnTo>
                <a:close/>
              </a:path>
              <a:path w="457200" h="76200">
                <a:moveTo>
                  <a:pt x="444373" y="31750"/>
                </a:moveTo>
                <a:lnTo>
                  <a:pt x="393573" y="31750"/>
                </a:lnTo>
                <a:lnTo>
                  <a:pt x="393573" y="44450"/>
                </a:lnTo>
                <a:lnTo>
                  <a:pt x="444373" y="44450"/>
                </a:lnTo>
                <a:lnTo>
                  <a:pt x="457073" y="38100"/>
                </a:lnTo>
                <a:lnTo>
                  <a:pt x="444373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46776" y="5554979"/>
            <a:ext cx="532765" cy="76200"/>
          </a:xfrm>
          <a:custGeom>
            <a:avLst/>
            <a:gdLst/>
            <a:ahLst/>
            <a:cxnLst/>
            <a:rect l="l" t="t" r="r" b="b"/>
            <a:pathLst>
              <a:path w="53276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53276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532764" h="76200">
                <a:moveTo>
                  <a:pt x="53238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532384" y="44450"/>
                </a:lnTo>
                <a:lnTo>
                  <a:pt x="532384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340852" y="6220967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0873" y="0"/>
                </a:moveTo>
                <a:lnTo>
                  <a:pt x="380873" y="76199"/>
                </a:lnTo>
                <a:lnTo>
                  <a:pt x="444373" y="44449"/>
                </a:lnTo>
                <a:lnTo>
                  <a:pt x="393573" y="44449"/>
                </a:lnTo>
                <a:lnTo>
                  <a:pt x="393573" y="31749"/>
                </a:lnTo>
                <a:lnTo>
                  <a:pt x="444373" y="31749"/>
                </a:lnTo>
                <a:lnTo>
                  <a:pt x="380873" y="0"/>
                </a:lnTo>
                <a:close/>
              </a:path>
              <a:path w="457200" h="76200">
                <a:moveTo>
                  <a:pt x="380873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380873" y="44449"/>
                </a:lnTo>
                <a:lnTo>
                  <a:pt x="380873" y="31749"/>
                </a:lnTo>
                <a:close/>
              </a:path>
              <a:path w="457200" h="76200">
                <a:moveTo>
                  <a:pt x="444373" y="31749"/>
                </a:moveTo>
                <a:lnTo>
                  <a:pt x="393573" y="31749"/>
                </a:lnTo>
                <a:lnTo>
                  <a:pt x="393573" y="44449"/>
                </a:lnTo>
                <a:lnTo>
                  <a:pt x="444373" y="44449"/>
                </a:lnTo>
                <a:lnTo>
                  <a:pt x="457073" y="38099"/>
                </a:lnTo>
                <a:lnTo>
                  <a:pt x="444373" y="317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01567" y="2097023"/>
            <a:ext cx="2641091" cy="4700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72071" y="2097023"/>
            <a:ext cx="2642616" cy="4700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1133" y="795908"/>
            <a:ext cx="5269865" cy="8191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20"/>
              </a:lnSpc>
              <a:spcBef>
                <a:spcPts val="105"/>
              </a:spcBef>
            </a:pPr>
            <a:r>
              <a:rPr dirty="0" spc="-80"/>
              <a:t>REGISTRATE </a:t>
            </a:r>
            <a:r>
              <a:rPr dirty="0" spc="-55"/>
              <a:t>CON</a:t>
            </a:r>
            <a:r>
              <a:rPr dirty="0" spc="-220"/>
              <a:t> </a:t>
            </a:r>
            <a:r>
              <a:rPr dirty="0" spc="-75"/>
              <a:t>NOSOTROS.</a:t>
            </a:r>
          </a:p>
          <a:p>
            <a:pPr marL="12700">
              <a:lnSpc>
                <a:spcPts val="2520"/>
              </a:lnSpc>
            </a:pPr>
            <a:r>
              <a:rPr dirty="0" sz="2200" spc="-95">
                <a:solidFill>
                  <a:srgbClr val="FD5714"/>
                </a:solidFill>
              </a:rPr>
              <a:t>TOTALMENTE</a:t>
            </a:r>
            <a:r>
              <a:rPr dirty="0" sz="2200" spc="-114">
                <a:solidFill>
                  <a:srgbClr val="FD5714"/>
                </a:solidFill>
              </a:rPr>
              <a:t> </a:t>
            </a:r>
            <a:r>
              <a:rPr dirty="0" sz="2200" spc="-80">
                <a:solidFill>
                  <a:srgbClr val="FD5714"/>
                </a:solidFill>
              </a:rPr>
              <a:t>GRATIS</a:t>
            </a:r>
            <a:endParaRPr sz="2200"/>
          </a:p>
        </p:txBody>
      </p:sp>
      <p:sp>
        <p:nvSpPr>
          <p:cNvPr id="10" name="object 10"/>
          <p:cNvSpPr txBox="1"/>
          <p:nvPr/>
        </p:nvSpPr>
        <p:spPr>
          <a:xfrm>
            <a:off x="8209915" y="1424686"/>
            <a:ext cx="2102485" cy="576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5">
                <a:solidFill>
                  <a:srgbClr val="585858"/>
                </a:solidFill>
                <a:latin typeface="Segoe UI"/>
                <a:cs typeface="Segoe UI"/>
              </a:rPr>
              <a:t>REGISTER </a:t>
            </a:r>
            <a:r>
              <a:rPr dirty="0" sz="2000" spc="-50">
                <a:solidFill>
                  <a:srgbClr val="585858"/>
                </a:solidFill>
                <a:latin typeface="Segoe UI"/>
                <a:cs typeface="Segoe UI"/>
              </a:rPr>
              <a:t>WITH</a:t>
            </a:r>
            <a:r>
              <a:rPr dirty="0" sz="2000" spc="-229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2000" spc="-40">
                <a:solidFill>
                  <a:srgbClr val="585858"/>
                </a:solidFill>
                <a:latin typeface="Segoe UI"/>
                <a:cs typeface="Segoe UI"/>
              </a:rPr>
              <a:t>US.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600" spc="-105">
                <a:solidFill>
                  <a:srgbClr val="FD5714"/>
                </a:solidFill>
                <a:latin typeface="Segoe UI"/>
                <a:cs typeface="Segoe UI"/>
              </a:rPr>
              <a:t>TOTALLY</a:t>
            </a:r>
            <a:r>
              <a:rPr dirty="0" sz="1600" spc="-13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FREE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49324" y="5934455"/>
            <a:ext cx="1952625" cy="76200"/>
          </a:xfrm>
          <a:custGeom>
            <a:avLst/>
            <a:gdLst/>
            <a:ahLst/>
            <a:cxnLst/>
            <a:rect l="l" t="t" r="r" b="b"/>
            <a:pathLst>
              <a:path w="1952625" h="76200">
                <a:moveTo>
                  <a:pt x="1876170" y="0"/>
                </a:moveTo>
                <a:lnTo>
                  <a:pt x="1876170" y="76200"/>
                </a:lnTo>
                <a:lnTo>
                  <a:pt x="1939670" y="44450"/>
                </a:lnTo>
                <a:lnTo>
                  <a:pt x="1888870" y="44450"/>
                </a:lnTo>
                <a:lnTo>
                  <a:pt x="1888870" y="31750"/>
                </a:lnTo>
                <a:lnTo>
                  <a:pt x="1939670" y="31750"/>
                </a:lnTo>
                <a:lnTo>
                  <a:pt x="1876170" y="0"/>
                </a:lnTo>
                <a:close/>
              </a:path>
              <a:path w="1952625" h="76200">
                <a:moveTo>
                  <a:pt x="187617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876170" y="44450"/>
                </a:lnTo>
                <a:lnTo>
                  <a:pt x="1876170" y="31750"/>
                </a:lnTo>
                <a:close/>
              </a:path>
              <a:path w="1952625" h="76200">
                <a:moveTo>
                  <a:pt x="1939670" y="31750"/>
                </a:moveTo>
                <a:lnTo>
                  <a:pt x="1888870" y="31750"/>
                </a:lnTo>
                <a:lnTo>
                  <a:pt x="1888870" y="44450"/>
                </a:lnTo>
                <a:lnTo>
                  <a:pt x="1939670" y="44450"/>
                </a:lnTo>
                <a:lnTo>
                  <a:pt x="1952370" y="38100"/>
                </a:lnTo>
                <a:lnTo>
                  <a:pt x="1939670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01567" y="5233415"/>
            <a:ext cx="2641600" cy="1478280"/>
          </a:xfrm>
          <a:custGeom>
            <a:avLst/>
            <a:gdLst/>
            <a:ahLst/>
            <a:cxnLst/>
            <a:rect l="l" t="t" r="r" b="b"/>
            <a:pathLst>
              <a:path w="2641600" h="1478279">
                <a:moveTo>
                  <a:pt x="0" y="1478280"/>
                </a:moveTo>
                <a:lnTo>
                  <a:pt x="2641091" y="1478280"/>
                </a:lnTo>
                <a:lnTo>
                  <a:pt x="2641091" y="0"/>
                </a:lnTo>
                <a:lnTo>
                  <a:pt x="0" y="0"/>
                </a:lnTo>
                <a:lnTo>
                  <a:pt x="0" y="147828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41092" y="3521964"/>
            <a:ext cx="918844" cy="76200"/>
          </a:xfrm>
          <a:custGeom>
            <a:avLst/>
            <a:gdLst/>
            <a:ahLst/>
            <a:cxnLst/>
            <a:rect l="l" t="t" r="r" b="b"/>
            <a:pathLst>
              <a:path w="918845" h="76200">
                <a:moveTo>
                  <a:pt x="842263" y="0"/>
                </a:moveTo>
                <a:lnTo>
                  <a:pt x="842263" y="76200"/>
                </a:lnTo>
                <a:lnTo>
                  <a:pt x="905763" y="44450"/>
                </a:lnTo>
                <a:lnTo>
                  <a:pt x="854963" y="44450"/>
                </a:lnTo>
                <a:lnTo>
                  <a:pt x="854963" y="31750"/>
                </a:lnTo>
                <a:lnTo>
                  <a:pt x="905763" y="31750"/>
                </a:lnTo>
                <a:lnTo>
                  <a:pt x="842263" y="0"/>
                </a:lnTo>
                <a:close/>
              </a:path>
              <a:path w="918845" h="76200">
                <a:moveTo>
                  <a:pt x="84226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42263" y="44450"/>
                </a:lnTo>
                <a:lnTo>
                  <a:pt x="842263" y="31750"/>
                </a:lnTo>
                <a:close/>
              </a:path>
              <a:path w="918845" h="76200">
                <a:moveTo>
                  <a:pt x="905763" y="31750"/>
                </a:moveTo>
                <a:lnTo>
                  <a:pt x="854963" y="31750"/>
                </a:lnTo>
                <a:lnTo>
                  <a:pt x="854963" y="44450"/>
                </a:lnTo>
                <a:lnTo>
                  <a:pt x="905763" y="44450"/>
                </a:lnTo>
                <a:lnTo>
                  <a:pt x="918463" y="38100"/>
                </a:lnTo>
                <a:lnTo>
                  <a:pt x="905763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57556" y="3177539"/>
          <a:ext cx="2392680" cy="3119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740"/>
                <a:gridCol w="601979"/>
                <a:gridCol w="739140"/>
                <a:gridCol w="450850"/>
              </a:tblGrid>
              <a:tr h="830580">
                <a:tc gridSpan="4">
                  <a:txBody>
                    <a:bodyPr/>
                    <a:lstStyle/>
                    <a:p>
                      <a:pPr marL="263525" indent="-172085">
                        <a:lnSpc>
                          <a:spcPct val="100000"/>
                        </a:lnSpc>
                        <a:spcBef>
                          <a:spcPts val="330"/>
                        </a:spcBef>
                        <a:buChar char="-"/>
                        <a:tabLst>
                          <a:tab pos="264160" algn="l"/>
                        </a:tabLst>
                      </a:pPr>
                      <a:r>
                        <a:rPr dirty="0" sz="1200">
                          <a:latin typeface="Trebuchet MS"/>
                          <a:cs typeface="Trebuchet MS"/>
                        </a:rPr>
                        <a:t>Seleccionar el 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servicio</a:t>
                      </a:r>
                      <a:r>
                        <a:rPr dirty="0" sz="1200" spc="-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que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Trebuchet MS"/>
                          <a:cs typeface="Trebuchet MS"/>
                        </a:rPr>
                        <a:t>require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200" spc="-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BIG.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263525" marR="162560" indent="-172085">
                        <a:lnSpc>
                          <a:spcPct val="100000"/>
                        </a:lnSpc>
                        <a:buChar char="-"/>
                        <a:tabLst>
                          <a:tab pos="264160" algn="l"/>
                        </a:tabLst>
                      </a:pPr>
                      <a:r>
                        <a:rPr dirty="0" sz="1200" spc="-5">
                          <a:latin typeface="Trebuchet MS"/>
                          <a:cs typeface="Trebuchet MS"/>
                        </a:rPr>
                        <a:t>Select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service</a:t>
                      </a:r>
                      <a:r>
                        <a:rPr dirty="0" sz="1200" spc="-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5">
                          <a:latin typeface="Trebuchet MS"/>
                          <a:cs typeface="Trebuchet MS"/>
                        </a:rPr>
                        <a:t>requested 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dirty="0" sz="12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>
                          <a:latin typeface="Trebuchet MS"/>
                          <a:cs typeface="Trebuchet MS"/>
                        </a:rPr>
                        <a:t>BIG.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4191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3372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0000"/>
                      </a:solidFill>
                      <a:prstDash val="solid"/>
                    </a:lnL>
                    <a:lnT w="9525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46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FF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262890" indent="-17208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Trebuchet MS"/>
                        <a:buChar char="-"/>
                        <a:tabLst>
                          <a:tab pos="263525" algn="l"/>
                        </a:tabLst>
                      </a:pPr>
                      <a:r>
                        <a:rPr dirty="0" sz="1200" spc="-5" b="1">
                          <a:latin typeface="Trebuchet MS"/>
                          <a:cs typeface="Trebuchet MS"/>
                        </a:rPr>
                        <a:t>OPCIONES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Trebuchet MS"/>
                        <a:buChar char="-"/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62890" indent="-172085">
                        <a:lnSpc>
                          <a:spcPct val="100000"/>
                        </a:lnSpc>
                        <a:buFont typeface="Trebuchet MS"/>
                        <a:buChar char="-"/>
                        <a:tabLst>
                          <a:tab pos="263525" algn="l"/>
                        </a:tabLst>
                      </a:pPr>
                      <a:r>
                        <a:rPr dirty="0" sz="1200" spc="-5" b="1">
                          <a:latin typeface="Trebuchet MS"/>
                          <a:cs typeface="Trebuchet MS"/>
                        </a:rPr>
                        <a:t>OPTIONS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42545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9537192" y="3275076"/>
            <a:ext cx="2379345" cy="64643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265430" indent="-172720">
              <a:lnSpc>
                <a:spcPct val="100000"/>
              </a:lnSpc>
              <a:spcBef>
                <a:spcPts val="320"/>
              </a:spcBef>
              <a:buChar char="-"/>
              <a:tabLst>
                <a:tab pos="266065" algn="l"/>
              </a:tabLst>
            </a:pPr>
            <a:r>
              <a:rPr dirty="0" sz="1200" spc="-5">
                <a:latin typeface="Trebuchet MS"/>
                <a:cs typeface="Trebuchet MS"/>
              </a:rPr>
              <a:t>Colocar su </a:t>
            </a:r>
            <a:r>
              <a:rPr dirty="0" sz="1200" spc="-5" b="1">
                <a:latin typeface="Trebuchet MS"/>
                <a:cs typeface="Trebuchet MS"/>
              </a:rPr>
              <a:t>Numero</a:t>
            </a:r>
            <a:r>
              <a:rPr dirty="0" sz="1200" spc="-1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de</a:t>
            </a:r>
            <a:endParaRPr sz="1200">
              <a:latin typeface="Trebuchet MS"/>
              <a:cs typeface="Trebuchet MS"/>
            </a:endParaRPr>
          </a:p>
          <a:p>
            <a:pPr marL="26543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Trebuchet MS"/>
                <a:cs typeface="Trebuchet MS"/>
              </a:rPr>
              <a:t>telefono</a:t>
            </a:r>
            <a:endParaRPr sz="1200">
              <a:latin typeface="Trebuchet MS"/>
              <a:cs typeface="Trebuchet MS"/>
            </a:endParaRPr>
          </a:p>
          <a:p>
            <a:pPr marL="265430" indent="-172720">
              <a:lnSpc>
                <a:spcPct val="100000"/>
              </a:lnSpc>
              <a:buChar char="-"/>
              <a:tabLst>
                <a:tab pos="266065" algn="l"/>
              </a:tabLst>
            </a:pPr>
            <a:r>
              <a:rPr dirty="0" sz="1200" spc="-5">
                <a:latin typeface="Trebuchet MS"/>
                <a:cs typeface="Trebuchet MS"/>
              </a:rPr>
              <a:t>Indicate </a:t>
            </a:r>
            <a:r>
              <a:rPr dirty="0" sz="1200" spc="-5" b="1">
                <a:latin typeface="Trebuchet MS"/>
                <a:cs typeface="Trebuchet MS"/>
              </a:rPr>
              <a:t>phone</a:t>
            </a:r>
            <a:r>
              <a:rPr dirty="0" sz="1200" spc="-45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number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30540" y="3560064"/>
            <a:ext cx="1407795" cy="76200"/>
          </a:xfrm>
          <a:custGeom>
            <a:avLst/>
            <a:gdLst/>
            <a:ahLst/>
            <a:cxnLst/>
            <a:rect l="l" t="t" r="r" b="b"/>
            <a:pathLst>
              <a:path w="140779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40779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407795" h="76200">
                <a:moveTo>
                  <a:pt x="140779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407795" y="44450"/>
                </a:lnTo>
                <a:lnTo>
                  <a:pt x="1407795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561576" y="5177028"/>
            <a:ext cx="2379345" cy="83248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264795" marR="386080" indent="-172085">
              <a:lnSpc>
                <a:spcPct val="100000"/>
              </a:lnSpc>
              <a:spcBef>
                <a:spcPts val="335"/>
              </a:spcBef>
              <a:buChar char="-"/>
              <a:tabLst>
                <a:tab pos="265430" algn="l"/>
              </a:tabLst>
            </a:pPr>
            <a:r>
              <a:rPr dirty="0" sz="1200" spc="-5">
                <a:latin typeface="Trebuchet MS"/>
                <a:cs typeface="Trebuchet MS"/>
              </a:rPr>
              <a:t>Dejanos saber si manejas  </a:t>
            </a:r>
            <a:r>
              <a:rPr dirty="0" sz="1200">
                <a:latin typeface="Trebuchet MS"/>
                <a:cs typeface="Trebuchet MS"/>
              </a:rPr>
              <a:t>otros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idioma.</a:t>
            </a:r>
            <a:endParaRPr sz="1200">
              <a:latin typeface="Trebuchet MS"/>
              <a:cs typeface="Trebuchet MS"/>
            </a:endParaRPr>
          </a:p>
          <a:p>
            <a:pPr marL="264795" indent="-172085">
              <a:lnSpc>
                <a:spcPct val="100000"/>
              </a:lnSpc>
              <a:buFont typeface="Trebuchet MS"/>
              <a:buChar char="-"/>
              <a:tabLst>
                <a:tab pos="265430" algn="l"/>
              </a:tabLst>
            </a:pPr>
            <a:r>
              <a:rPr dirty="0" sz="1200" spc="-5" b="1">
                <a:latin typeface="Trebuchet MS"/>
                <a:cs typeface="Trebuchet MS"/>
              </a:rPr>
              <a:t>Let </a:t>
            </a:r>
            <a:r>
              <a:rPr dirty="0" sz="1200" b="1">
                <a:latin typeface="Trebuchet MS"/>
                <a:cs typeface="Trebuchet MS"/>
              </a:rPr>
              <a:t>us </a:t>
            </a:r>
            <a:r>
              <a:rPr dirty="0" sz="1200" spc="-5" b="1">
                <a:latin typeface="Trebuchet MS"/>
                <a:cs typeface="Trebuchet MS"/>
              </a:rPr>
              <a:t>now if you</a:t>
            </a:r>
            <a:r>
              <a:rPr dirty="0" sz="1200" spc="-20" b="1">
                <a:latin typeface="Trebuchet MS"/>
                <a:cs typeface="Trebuchet MS"/>
              </a:rPr>
              <a:t> </a:t>
            </a:r>
            <a:r>
              <a:rPr dirty="0" sz="1200" spc="-10" b="1">
                <a:latin typeface="Trebuchet MS"/>
                <a:cs typeface="Trebuchet MS"/>
              </a:rPr>
              <a:t>are</a:t>
            </a:r>
            <a:endParaRPr sz="1200">
              <a:latin typeface="Trebuchet MS"/>
              <a:cs typeface="Trebuchet MS"/>
            </a:endParaRPr>
          </a:p>
          <a:p>
            <a:pPr marL="264795">
              <a:lnSpc>
                <a:spcPct val="100000"/>
              </a:lnSpc>
            </a:pPr>
            <a:r>
              <a:rPr dirty="0" sz="1200" spc="-5" b="1">
                <a:latin typeface="Trebuchet MS"/>
                <a:cs typeface="Trebuchet MS"/>
              </a:rPr>
              <a:t>biligual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53400" y="5277611"/>
            <a:ext cx="1407795" cy="76200"/>
          </a:xfrm>
          <a:custGeom>
            <a:avLst/>
            <a:gdLst/>
            <a:ahLst/>
            <a:cxnLst/>
            <a:rect l="l" t="t" r="r" b="b"/>
            <a:pathLst>
              <a:path w="140779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40779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407795" h="76200">
                <a:moveTo>
                  <a:pt x="140779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407795" y="44450"/>
                </a:lnTo>
                <a:lnTo>
                  <a:pt x="1407795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0" y="1368552"/>
                </a:moveTo>
                <a:lnTo>
                  <a:pt x="10437876" y="1368552"/>
                </a:lnTo>
                <a:lnTo>
                  <a:pt x="1043787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0" y="1368552"/>
                </a:moveTo>
                <a:lnTo>
                  <a:pt x="1603248" y="1368552"/>
                </a:lnTo>
                <a:lnTo>
                  <a:pt x="1603248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0A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29940" y="2023872"/>
            <a:ext cx="2560319" cy="4553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79464" y="2023872"/>
            <a:ext cx="2560319" cy="455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3419" y="789431"/>
            <a:ext cx="1031748" cy="958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1133" y="795908"/>
            <a:ext cx="5269865" cy="8191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20"/>
              </a:lnSpc>
              <a:spcBef>
                <a:spcPts val="105"/>
              </a:spcBef>
            </a:pPr>
            <a:r>
              <a:rPr dirty="0" spc="-80"/>
              <a:t>REGISTRATE </a:t>
            </a:r>
            <a:r>
              <a:rPr dirty="0" spc="-55"/>
              <a:t>CON</a:t>
            </a:r>
            <a:r>
              <a:rPr dirty="0" spc="-220"/>
              <a:t> </a:t>
            </a:r>
            <a:r>
              <a:rPr dirty="0" spc="-75"/>
              <a:t>NOSOTROS.</a:t>
            </a:r>
          </a:p>
          <a:p>
            <a:pPr marL="12700">
              <a:lnSpc>
                <a:spcPts val="2520"/>
              </a:lnSpc>
            </a:pPr>
            <a:r>
              <a:rPr dirty="0" sz="2200" spc="-95">
                <a:solidFill>
                  <a:srgbClr val="FD5714"/>
                </a:solidFill>
              </a:rPr>
              <a:t>TOTALMENTE</a:t>
            </a:r>
            <a:r>
              <a:rPr dirty="0" sz="2200" spc="-114">
                <a:solidFill>
                  <a:srgbClr val="FD5714"/>
                </a:solidFill>
              </a:rPr>
              <a:t> </a:t>
            </a:r>
            <a:r>
              <a:rPr dirty="0" sz="2200" spc="-80">
                <a:solidFill>
                  <a:srgbClr val="FD5714"/>
                </a:solidFill>
              </a:rPr>
              <a:t>GRATIS</a:t>
            </a:r>
            <a:endParaRPr sz="2200"/>
          </a:p>
        </p:txBody>
      </p:sp>
      <p:sp>
        <p:nvSpPr>
          <p:cNvPr id="10" name="object 10"/>
          <p:cNvSpPr txBox="1"/>
          <p:nvPr/>
        </p:nvSpPr>
        <p:spPr>
          <a:xfrm>
            <a:off x="8209915" y="1424686"/>
            <a:ext cx="2102485" cy="576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5">
                <a:solidFill>
                  <a:srgbClr val="585858"/>
                </a:solidFill>
                <a:latin typeface="Segoe UI"/>
                <a:cs typeface="Segoe UI"/>
              </a:rPr>
              <a:t>REGISTER </a:t>
            </a:r>
            <a:r>
              <a:rPr dirty="0" sz="2000" spc="-50">
                <a:solidFill>
                  <a:srgbClr val="585858"/>
                </a:solidFill>
                <a:latin typeface="Segoe UI"/>
                <a:cs typeface="Segoe UI"/>
              </a:rPr>
              <a:t>WITH</a:t>
            </a:r>
            <a:r>
              <a:rPr dirty="0" sz="2000" spc="-229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dirty="0" sz="2000" spc="-40">
                <a:solidFill>
                  <a:srgbClr val="585858"/>
                </a:solidFill>
                <a:latin typeface="Segoe UI"/>
                <a:cs typeface="Segoe UI"/>
              </a:rPr>
              <a:t>US.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600" spc="-105">
                <a:solidFill>
                  <a:srgbClr val="FD5714"/>
                </a:solidFill>
                <a:latin typeface="Segoe UI"/>
                <a:cs typeface="Segoe UI"/>
              </a:rPr>
              <a:t>TOTALLY</a:t>
            </a:r>
            <a:r>
              <a:rPr dirty="0" sz="1600" spc="-130">
                <a:solidFill>
                  <a:srgbClr val="FD5714"/>
                </a:solidFill>
                <a:latin typeface="Segoe UI"/>
                <a:cs typeface="Segoe UI"/>
              </a:rPr>
              <a:t> </a:t>
            </a:r>
            <a:r>
              <a:rPr dirty="0" sz="1600" spc="-50">
                <a:solidFill>
                  <a:srgbClr val="FD5714"/>
                </a:solidFill>
                <a:latin typeface="Segoe UI"/>
                <a:cs typeface="Segoe UI"/>
              </a:rPr>
              <a:t>FREE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679" y="3203448"/>
            <a:ext cx="2379345" cy="175577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264160" marR="100965" indent="-172720">
              <a:lnSpc>
                <a:spcPct val="100000"/>
              </a:lnSpc>
              <a:spcBef>
                <a:spcPts val="330"/>
              </a:spcBef>
              <a:buChar char="-"/>
              <a:tabLst>
                <a:tab pos="264795" algn="l"/>
              </a:tabLst>
            </a:pPr>
            <a:r>
              <a:rPr dirty="0" sz="1200" spc="-5">
                <a:latin typeface="Trebuchet MS"/>
                <a:cs typeface="Trebuchet MS"/>
              </a:rPr>
              <a:t>Seleccionar esta </a:t>
            </a:r>
            <a:r>
              <a:rPr dirty="0" sz="1200">
                <a:latin typeface="Trebuchet MS"/>
                <a:cs typeface="Trebuchet MS"/>
              </a:rPr>
              <a:t>opcion  </a:t>
            </a:r>
            <a:r>
              <a:rPr dirty="0" sz="1200" spc="-5">
                <a:latin typeface="Trebuchet MS"/>
                <a:cs typeface="Trebuchet MS"/>
              </a:rPr>
              <a:t>donde se “</a:t>
            </a:r>
            <a:r>
              <a:rPr dirty="0" sz="1200" spc="-5" b="1">
                <a:latin typeface="Trebuchet MS"/>
                <a:cs typeface="Trebuchet MS"/>
              </a:rPr>
              <a:t>Aceptan</a:t>
            </a:r>
            <a:r>
              <a:rPr dirty="0" sz="1200" spc="-90" b="1">
                <a:latin typeface="Trebuchet MS"/>
                <a:cs typeface="Trebuchet MS"/>
              </a:rPr>
              <a:t> </a:t>
            </a:r>
            <a:r>
              <a:rPr dirty="0" sz="1200" spc="-20" b="1">
                <a:latin typeface="Trebuchet MS"/>
                <a:cs typeface="Trebuchet MS"/>
              </a:rPr>
              <a:t>Terminos  </a:t>
            </a:r>
            <a:r>
              <a:rPr dirty="0" sz="1200" b="1">
                <a:latin typeface="Trebuchet MS"/>
                <a:cs typeface="Trebuchet MS"/>
              </a:rPr>
              <a:t>y </a:t>
            </a:r>
            <a:r>
              <a:rPr dirty="0" sz="1200" spc="-5" b="1">
                <a:latin typeface="Trebuchet MS"/>
                <a:cs typeface="Trebuchet MS"/>
              </a:rPr>
              <a:t>Condiciones</a:t>
            </a:r>
            <a:r>
              <a:rPr dirty="0" sz="1200" spc="-5">
                <a:latin typeface="Trebuchet MS"/>
                <a:cs typeface="Trebuchet MS"/>
              </a:rPr>
              <a:t>”del uso </a:t>
            </a:r>
            <a:r>
              <a:rPr dirty="0" sz="1200">
                <a:latin typeface="Trebuchet MS"/>
                <a:cs typeface="Trebuchet MS"/>
              </a:rPr>
              <a:t>de </a:t>
            </a:r>
            <a:r>
              <a:rPr dirty="0" sz="1200" spc="-5">
                <a:latin typeface="Trebuchet MS"/>
                <a:cs typeface="Trebuchet MS"/>
              </a:rPr>
              <a:t>la  </a:t>
            </a:r>
            <a:r>
              <a:rPr dirty="0" sz="1200">
                <a:latin typeface="Trebuchet MS"/>
                <a:cs typeface="Trebuchet MS"/>
              </a:rPr>
              <a:t>pagina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BIGAPP.WORK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rebuchet MS"/>
              <a:buChar char="-"/>
            </a:pPr>
            <a:endParaRPr sz="1250">
              <a:latin typeface="Times New Roman"/>
              <a:cs typeface="Times New Roman"/>
            </a:endParaRPr>
          </a:p>
          <a:p>
            <a:pPr marL="264160" marR="245745" indent="-172720">
              <a:lnSpc>
                <a:spcPct val="100000"/>
              </a:lnSpc>
              <a:buChar char="-"/>
              <a:tabLst>
                <a:tab pos="264795" algn="l"/>
              </a:tabLst>
            </a:pPr>
            <a:r>
              <a:rPr dirty="0" sz="1200">
                <a:latin typeface="Trebuchet MS"/>
                <a:cs typeface="Trebuchet MS"/>
              </a:rPr>
              <a:t>By </a:t>
            </a:r>
            <a:r>
              <a:rPr dirty="0" sz="1200" spc="-5">
                <a:latin typeface="Trebuchet MS"/>
                <a:cs typeface="Trebuchet MS"/>
              </a:rPr>
              <a:t>checking </a:t>
            </a:r>
            <a:r>
              <a:rPr dirty="0" sz="1200">
                <a:latin typeface="Trebuchet MS"/>
                <a:cs typeface="Trebuchet MS"/>
              </a:rPr>
              <a:t>this option</a:t>
            </a:r>
            <a:r>
              <a:rPr dirty="0" sz="1200" spc="-16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you  state </a:t>
            </a:r>
            <a:r>
              <a:rPr dirty="0" sz="1200">
                <a:latin typeface="Trebuchet MS"/>
                <a:cs typeface="Trebuchet MS"/>
              </a:rPr>
              <a:t>that </a:t>
            </a:r>
            <a:r>
              <a:rPr dirty="0" sz="1200" spc="-30">
                <a:latin typeface="Trebuchet MS"/>
                <a:cs typeface="Trebuchet MS"/>
              </a:rPr>
              <a:t>“</a:t>
            </a:r>
            <a:r>
              <a:rPr dirty="0" sz="1200" spc="-30" b="1">
                <a:latin typeface="Trebuchet MS"/>
                <a:cs typeface="Trebuchet MS"/>
              </a:rPr>
              <a:t>You </a:t>
            </a:r>
            <a:r>
              <a:rPr dirty="0" sz="1200" spc="-5" b="1">
                <a:latin typeface="Trebuchet MS"/>
                <a:cs typeface="Trebuchet MS"/>
              </a:rPr>
              <a:t>agree with  terms and </a:t>
            </a:r>
            <a:r>
              <a:rPr dirty="0" sz="1200" b="1">
                <a:latin typeface="Trebuchet MS"/>
                <a:cs typeface="Trebuchet MS"/>
              </a:rPr>
              <a:t>conditions of  Service</a:t>
            </a:r>
            <a:r>
              <a:rPr dirty="0" sz="1200">
                <a:latin typeface="Trebuchet MS"/>
                <a:cs typeface="Trebuchet MS"/>
              </a:rPr>
              <a:t>”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85644" y="4043171"/>
            <a:ext cx="918844" cy="76200"/>
          </a:xfrm>
          <a:custGeom>
            <a:avLst/>
            <a:gdLst/>
            <a:ahLst/>
            <a:cxnLst/>
            <a:rect l="l" t="t" r="r" b="b"/>
            <a:pathLst>
              <a:path w="918845" h="76200">
                <a:moveTo>
                  <a:pt x="842263" y="0"/>
                </a:moveTo>
                <a:lnTo>
                  <a:pt x="842263" y="76200"/>
                </a:lnTo>
                <a:lnTo>
                  <a:pt x="905763" y="44450"/>
                </a:lnTo>
                <a:lnTo>
                  <a:pt x="854963" y="44450"/>
                </a:lnTo>
                <a:lnTo>
                  <a:pt x="854963" y="31750"/>
                </a:lnTo>
                <a:lnTo>
                  <a:pt x="905763" y="31750"/>
                </a:lnTo>
                <a:lnTo>
                  <a:pt x="842263" y="0"/>
                </a:lnTo>
                <a:close/>
              </a:path>
              <a:path w="918845" h="76200">
                <a:moveTo>
                  <a:pt x="84226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42263" y="44450"/>
                </a:lnTo>
                <a:lnTo>
                  <a:pt x="842263" y="31750"/>
                </a:lnTo>
                <a:close/>
              </a:path>
              <a:path w="918845" h="76200">
                <a:moveTo>
                  <a:pt x="905763" y="31750"/>
                </a:moveTo>
                <a:lnTo>
                  <a:pt x="854963" y="31750"/>
                </a:lnTo>
                <a:lnTo>
                  <a:pt x="854963" y="44450"/>
                </a:lnTo>
                <a:lnTo>
                  <a:pt x="905763" y="44450"/>
                </a:lnTo>
                <a:lnTo>
                  <a:pt x="918463" y="38100"/>
                </a:lnTo>
                <a:lnTo>
                  <a:pt x="905763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6679" y="5308091"/>
            <a:ext cx="2379345" cy="83058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dirty="0" u="heavy" sz="1200" spc="-2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7 /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STEP</a:t>
            </a:r>
            <a:r>
              <a:rPr dirty="0" u="heavy" sz="1200" spc="-2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dirty="0" sz="1200" spc="-5" b="1">
                <a:latin typeface="Trebuchet MS"/>
                <a:cs typeface="Trebuchet MS"/>
              </a:rPr>
              <a:t>-Completar</a:t>
            </a:r>
            <a:r>
              <a:rPr dirty="0" sz="120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registro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dirty="0" sz="1200" spc="-5" b="1">
                <a:latin typeface="Trebuchet MS"/>
                <a:cs typeface="Trebuchet MS"/>
              </a:rPr>
              <a:t>-Complete Sign</a:t>
            </a:r>
            <a:r>
              <a:rPr dirty="0" sz="1200" spc="-10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up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85644" y="5337047"/>
            <a:ext cx="918844" cy="76200"/>
          </a:xfrm>
          <a:custGeom>
            <a:avLst/>
            <a:gdLst/>
            <a:ahLst/>
            <a:cxnLst/>
            <a:rect l="l" t="t" r="r" b="b"/>
            <a:pathLst>
              <a:path w="918845" h="76200">
                <a:moveTo>
                  <a:pt x="842263" y="0"/>
                </a:moveTo>
                <a:lnTo>
                  <a:pt x="842263" y="76199"/>
                </a:lnTo>
                <a:lnTo>
                  <a:pt x="905763" y="44449"/>
                </a:lnTo>
                <a:lnTo>
                  <a:pt x="854963" y="44449"/>
                </a:lnTo>
                <a:lnTo>
                  <a:pt x="854963" y="31749"/>
                </a:lnTo>
                <a:lnTo>
                  <a:pt x="905763" y="31749"/>
                </a:lnTo>
                <a:lnTo>
                  <a:pt x="842263" y="0"/>
                </a:lnTo>
                <a:close/>
              </a:path>
              <a:path w="918845" h="76200">
                <a:moveTo>
                  <a:pt x="842263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842263" y="44449"/>
                </a:lnTo>
                <a:lnTo>
                  <a:pt x="842263" y="31749"/>
                </a:lnTo>
                <a:close/>
              </a:path>
              <a:path w="918845" h="76200">
                <a:moveTo>
                  <a:pt x="905763" y="31749"/>
                </a:moveTo>
                <a:lnTo>
                  <a:pt x="854963" y="31749"/>
                </a:lnTo>
                <a:lnTo>
                  <a:pt x="854963" y="44449"/>
                </a:lnTo>
                <a:lnTo>
                  <a:pt x="905763" y="44449"/>
                </a:lnTo>
                <a:lnTo>
                  <a:pt x="918463" y="38099"/>
                </a:lnTo>
                <a:lnTo>
                  <a:pt x="905763" y="317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428988" y="5116067"/>
            <a:ext cx="2379345" cy="1385570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335"/>
              </a:spcBef>
            </a:pPr>
            <a:r>
              <a:rPr dirty="0" u="heavy" sz="1200" spc="-2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PASO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8/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STEP</a:t>
            </a:r>
            <a:r>
              <a:rPr dirty="0" u="heavy" sz="1200" spc="-2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8</a:t>
            </a:r>
            <a:endParaRPr sz="1200">
              <a:latin typeface="Trebuchet MS"/>
              <a:cs typeface="Trebuchet MS"/>
            </a:endParaRPr>
          </a:p>
          <a:p>
            <a:pPr marL="92710" marR="172720">
              <a:lnSpc>
                <a:spcPct val="100000"/>
              </a:lnSpc>
            </a:pPr>
            <a:r>
              <a:rPr dirty="0" sz="1200" spc="-10" b="1">
                <a:latin typeface="Trebuchet MS"/>
                <a:cs typeface="Trebuchet MS"/>
              </a:rPr>
              <a:t>-</a:t>
            </a:r>
            <a:r>
              <a:rPr dirty="0" sz="1200" spc="-10">
                <a:latin typeface="Trebuchet MS"/>
                <a:cs typeface="Trebuchet MS"/>
              </a:rPr>
              <a:t>Recomendamos </a:t>
            </a:r>
            <a:r>
              <a:rPr dirty="0" sz="1200">
                <a:latin typeface="Trebuchet MS"/>
                <a:cs typeface="Trebuchet MS"/>
              </a:rPr>
              <a:t>que guarde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su  </a:t>
            </a:r>
            <a:r>
              <a:rPr dirty="0" sz="1200" spc="-5" b="1">
                <a:latin typeface="Trebuchet MS"/>
                <a:cs typeface="Trebuchet MS"/>
              </a:rPr>
              <a:t>contrasena </a:t>
            </a:r>
            <a:r>
              <a:rPr dirty="0" sz="1200">
                <a:latin typeface="Trebuchet MS"/>
                <a:cs typeface="Trebuchet MS"/>
              </a:rPr>
              <a:t>para futuros  </a:t>
            </a:r>
            <a:r>
              <a:rPr dirty="0" sz="1200" spc="-5">
                <a:latin typeface="Trebuchet MS"/>
                <a:cs typeface="Trebuchet MS"/>
              </a:rPr>
              <a:t>ingreso.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92710">
              <a:lnSpc>
                <a:spcPct val="100000"/>
              </a:lnSpc>
            </a:pPr>
            <a:r>
              <a:rPr dirty="0" sz="1200" spc="-25">
                <a:latin typeface="Trebuchet MS"/>
                <a:cs typeface="Trebuchet MS"/>
              </a:rPr>
              <a:t>-We </a:t>
            </a:r>
            <a:r>
              <a:rPr dirty="0" sz="1200" spc="-5">
                <a:latin typeface="Trebuchet MS"/>
                <a:cs typeface="Trebuchet MS"/>
              </a:rPr>
              <a:t>recommend </a:t>
            </a:r>
            <a:r>
              <a:rPr dirty="0" sz="1200" spc="5">
                <a:latin typeface="Trebuchet MS"/>
                <a:cs typeface="Trebuchet MS"/>
              </a:rPr>
              <a:t>to </a:t>
            </a:r>
            <a:r>
              <a:rPr dirty="0" sz="1200">
                <a:latin typeface="Trebuchet MS"/>
                <a:cs typeface="Trebuchet MS"/>
              </a:rPr>
              <a:t>Save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your</a:t>
            </a:r>
            <a:endParaRPr sz="1200">
              <a:latin typeface="Trebuchet MS"/>
              <a:cs typeface="Trebuchet MS"/>
            </a:endParaRPr>
          </a:p>
          <a:p>
            <a:pPr marL="92710">
              <a:lnSpc>
                <a:spcPct val="100000"/>
              </a:lnSpc>
            </a:pPr>
            <a:r>
              <a:rPr dirty="0" sz="1200" spc="-5" b="1">
                <a:latin typeface="Trebuchet MS"/>
                <a:cs typeface="Trebuchet MS"/>
              </a:rPr>
              <a:t>password </a:t>
            </a:r>
            <a:r>
              <a:rPr dirty="0" sz="1200">
                <a:latin typeface="Trebuchet MS"/>
                <a:cs typeface="Trebuchet MS"/>
              </a:rPr>
              <a:t>in </a:t>
            </a:r>
            <a:r>
              <a:rPr dirty="0" sz="1200" spc="-5">
                <a:latin typeface="Trebuchet MS"/>
                <a:cs typeface="Trebuchet MS"/>
              </a:rPr>
              <a:t>your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device.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32876" y="5771388"/>
            <a:ext cx="814069" cy="76200"/>
          </a:xfrm>
          <a:custGeom>
            <a:avLst/>
            <a:gdLst/>
            <a:ahLst/>
            <a:cxnLst/>
            <a:rect l="l" t="t" r="r" b="b"/>
            <a:pathLst>
              <a:path w="814070" h="76200">
                <a:moveTo>
                  <a:pt x="76199" y="0"/>
                </a:moveTo>
                <a:lnTo>
                  <a:pt x="0" y="38100"/>
                </a:lnTo>
                <a:lnTo>
                  <a:pt x="76199" y="76200"/>
                </a:lnTo>
                <a:lnTo>
                  <a:pt x="76199" y="44450"/>
                </a:lnTo>
                <a:lnTo>
                  <a:pt x="63499" y="44450"/>
                </a:lnTo>
                <a:lnTo>
                  <a:pt x="63499" y="31750"/>
                </a:lnTo>
                <a:lnTo>
                  <a:pt x="76199" y="31750"/>
                </a:lnTo>
                <a:lnTo>
                  <a:pt x="76199" y="0"/>
                </a:lnTo>
                <a:close/>
              </a:path>
              <a:path w="814070" h="76200">
                <a:moveTo>
                  <a:pt x="76199" y="31750"/>
                </a:moveTo>
                <a:lnTo>
                  <a:pt x="63499" y="31750"/>
                </a:lnTo>
                <a:lnTo>
                  <a:pt x="63499" y="44450"/>
                </a:lnTo>
                <a:lnTo>
                  <a:pt x="76199" y="44450"/>
                </a:lnTo>
                <a:lnTo>
                  <a:pt x="76199" y="31750"/>
                </a:lnTo>
                <a:close/>
              </a:path>
              <a:path w="814070" h="76200">
                <a:moveTo>
                  <a:pt x="813688" y="31750"/>
                </a:moveTo>
                <a:lnTo>
                  <a:pt x="76199" y="31750"/>
                </a:lnTo>
                <a:lnTo>
                  <a:pt x="76199" y="44450"/>
                </a:lnTo>
                <a:lnTo>
                  <a:pt x="813688" y="44450"/>
                </a:lnTo>
                <a:lnTo>
                  <a:pt x="813688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Esau Ramos</dc:creator>
  <dc:title>PowerPoint Presentation</dc:title>
  <dcterms:created xsi:type="dcterms:W3CDTF">2019-03-20T22:39:50Z</dcterms:created>
  <dcterms:modified xsi:type="dcterms:W3CDTF">2019-03-20T22:39:50Z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2019-03-20T00:00:00Z</vt:filetime>
  </property>
</Properties>
</file>