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4242815"/>
            <a:ext cx="8968740" cy="275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111995" y="4244340"/>
            <a:ext cx="3076955" cy="275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2590800"/>
            <a:ext cx="8968740" cy="1659889"/>
          </a:xfrm>
          <a:custGeom>
            <a:avLst/>
            <a:gdLst/>
            <a:ahLst/>
            <a:cxnLst/>
            <a:rect l="l" t="t" r="r" b="b"/>
            <a:pathLst>
              <a:path w="8968740" h="1659889">
                <a:moveTo>
                  <a:pt x="0" y="1659636"/>
                </a:moveTo>
                <a:lnTo>
                  <a:pt x="8968740" y="1659636"/>
                </a:lnTo>
                <a:lnTo>
                  <a:pt x="8968740" y="0"/>
                </a:lnTo>
                <a:lnTo>
                  <a:pt x="0" y="0"/>
                </a:lnTo>
                <a:lnTo>
                  <a:pt x="0" y="16596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111995" y="2590800"/>
            <a:ext cx="3077210" cy="1659889"/>
          </a:xfrm>
          <a:custGeom>
            <a:avLst/>
            <a:gdLst/>
            <a:ahLst/>
            <a:cxnLst/>
            <a:rect l="l" t="t" r="r" b="b"/>
            <a:pathLst>
              <a:path w="3077209" h="1659889">
                <a:moveTo>
                  <a:pt x="0" y="1659636"/>
                </a:moveTo>
                <a:lnTo>
                  <a:pt x="3076955" y="1659636"/>
                </a:lnTo>
                <a:lnTo>
                  <a:pt x="3076955" y="0"/>
                </a:lnTo>
                <a:lnTo>
                  <a:pt x="0" y="0"/>
                </a:lnTo>
                <a:lnTo>
                  <a:pt x="0" y="1659636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524000" y="2651760"/>
            <a:ext cx="1673352" cy="15544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79394" y="2603753"/>
            <a:ext cx="3718559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585858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CDD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1894898" cy="6845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970532"/>
            <a:ext cx="10437876" cy="3215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0585704" y="1970532"/>
            <a:ext cx="1603248" cy="1447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609600"/>
            <a:ext cx="10438130" cy="1369060"/>
          </a:xfrm>
          <a:custGeom>
            <a:avLst/>
            <a:gdLst/>
            <a:ahLst/>
            <a:cxnLst/>
            <a:rect l="l" t="t" r="r" b="b"/>
            <a:pathLst>
              <a:path w="10438130" h="1369060">
                <a:moveTo>
                  <a:pt x="0" y="1368552"/>
                </a:moveTo>
                <a:lnTo>
                  <a:pt x="10437876" y="1368552"/>
                </a:lnTo>
                <a:lnTo>
                  <a:pt x="10437876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0585704" y="609600"/>
            <a:ext cx="1603375" cy="1369060"/>
          </a:xfrm>
          <a:custGeom>
            <a:avLst/>
            <a:gdLst/>
            <a:ahLst/>
            <a:cxnLst/>
            <a:rect l="l" t="t" r="r" b="b"/>
            <a:pathLst>
              <a:path w="1603375" h="1369060">
                <a:moveTo>
                  <a:pt x="0" y="1368552"/>
                </a:moveTo>
                <a:lnTo>
                  <a:pt x="1603248" y="1368552"/>
                </a:lnTo>
                <a:lnTo>
                  <a:pt x="1603248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693419" y="789431"/>
            <a:ext cx="1031748" cy="9585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544687" y="2104473"/>
            <a:ext cx="2649142" cy="47118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4517" y="2634957"/>
            <a:ext cx="8782964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3.jpg"/><Relationship Id="rId7" Type="http://schemas.openxmlformats.org/officeDocument/2006/relationships/image" Target="../media/image1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4242815"/>
            <a:ext cx="8968740" cy="275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11995" y="4244340"/>
            <a:ext cx="3076955" cy="275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2590800"/>
            <a:ext cx="8968740" cy="1659889"/>
          </a:xfrm>
          <a:custGeom>
            <a:avLst/>
            <a:gdLst/>
            <a:ahLst/>
            <a:cxnLst/>
            <a:rect l="l" t="t" r="r" b="b"/>
            <a:pathLst>
              <a:path w="8968740" h="1659889">
                <a:moveTo>
                  <a:pt x="0" y="1659636"/>
                </a:moveTo>
                <a:lnTo>
                  <a:pt x="8968740" y="1659636"/>
                </a:lnTo>
                <a:lnTo>
                  <a:pt x="8968740" y="0"/>
                </a:lnTo>
                <a:lnTo>
                  <a:pt x="0" y="0"/>
                </a:lnTo>
                <a:lnTo>
                  <a:pt x="0" y="16596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11995" y="2590800"/>
            <a:ext cx="3077210" cy="1659889"/>
          </a:xfrm>
          <a:custGeom>
            <a:avLst/>
            <a:gdLst/>
            <a:ahLst/>
            <a:cxnLst/>
            <a:rect l="l" t="t" r="r" b="b"/>
            <a:pathLst>
              <a:path w="3077209" h="1659889">
                <a:moveTo>
                  <a:pt x="0" y="1659636"/>
                </a:moveTo>
                <a:lnTo>
                  <a:pt x="3076955" y="1659636"/>
                </a:lnTo>
                <a:lnTo>
                  <a:pt x="3076955" y="0"/>
                </a:lnTo>
                <a:lnTo>
                  <a:pt x="0" y="0"/>
                </a:lnTo>
                <a:lnTo>
                  <a:pt x="0" y="1659636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58951" y="365759"/>
            <a:ext cx="2209800" cy="22082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38606" y="2712541"/>
            <a:ext cx="588073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585858"/>
                </a:solidFill>
                <a:latin typeface="Segoe UI"/>
                <a:cs typeface="Segoe UI"/>
              </a:rPr>
              <a:t>PUBLICAR UN </a:t>
            </a:r>
            <a:r>
              <a:rPr dirty="0" sz="3600">
                <a:solidFill>
                  <a:srgbClr val="585858"/>
                </a:solidFill>
                <a:latin typeface="Segoe UI"/>
                <a:cs typeface="Segoe UI"/>
              </a:rPr>
              <a:t>TRABAJO</a:t>
            </a:r>
            <a:r>
              <a:rPr dirty="0" sz="3600" spc="-180">
                <a:solidFill>
                  <a:srgbClr val="585858"/>
                </a:solidFill>
                <a:latin typeface="Segoe UI"/>
                <a:cs typeface="Segoe UI"/>
              </a:rPr>
              <a:t> </a:t>
            </a:r>
            <a:r>
              <a:rPr dirty="0" sz="3600" spc="-75">
                <a:solidFill>
                  <a:srgbClr val="585858"/>
                </a:solidFill>
                <a:latin typeface="Segoe UI"/>
                <a:cs typeface="Segoe UI"/>
              </a:rPr>
              <a:t>CON</a:t>
            </a:r>
            <a:endParaRPr sz="36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8606" y="3124606"/>
            <a:ext cx="4064000" cy="828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40"/>
              </a:lnSpc>
              <a:spcBef>
                <a:spcPts val="100"/>
              </a:spcBef>
            </a:pPr>
            <a:r>
              <a:rPr dirty="0" sz="3600" spc="-130" b="1">
                <a:solidFill>
                  <a:srgbClr val="202020"/>
                </a:solidFill>
                <a:latin typeface="Segoe UI"/>
                <a:cs typeface="Segoe UI"/>
              </a:rPr>
              <a:t>BIGAPP.WORK</a:t>
            </a:r>
            <a:endParaRPr sz="3600">
              <a:latin typeface="Segoe UI"/>
              <a:cs typeface="Segoe UI"/>
            </a:endParaRPr>
          </a:p>
          <a:p>
            <a:pPr marL="12700">
              <a:lnSpc>
                <a:spcPts val="2080"/>
              </a:lnSpc>
            </a:pPr>
            <a:r>
              <a:rPr dirty="0" sz="1800" spc="-20">
                <a:solidFill>
                  <a:srgbClr val="FD5714"/>
                </a:solidFill>
                <a:latin typeface="Segoe UI"/>
                <a:cs typeface="Segoe UI"/>
              </a:rPr>
              <a:t>Trabajamos </a:t>
            </a:r>
            <a:r>
              <a:rPr dirty="0" sz="1800">
                <a:solidFill>
                  <a:srgbClr val="FD5714"/>
                </a:solidFill>
                <a:latin typeface="Segoe UI"/>
                <a:cs typeface="Segoe UI"/>
              </a:rPr>
              <a:t>para </a:t>
            </a:r>
            <a:r>
              <a:rPr dirty="0" sz="1800" spc="-5">
                <a:solidFill>
                  <a:srgbClr val="FD5714"/>
                </a:solidFill>
                <a:latin typeface="Segoe UI"/>
                <a:cs typeface="Segoe UI"/>
              </a:rPr>
              <a:t>mantenerte</a:t>
            </a:r>
            <a:r>
              <a:rPr dirty="0" sz="1800" spc="-45">
                <a:solidFill>
                  <a:srgbClr val="FD5714"/>
                </a:solidFill>
                <a:latin typeface="Segoe UI"/>
                <a:cs typeface="Segoe UI"/>
              </a:rPr>
              <a:t> </a:t>
            </a:r>
            <a:r>
              <a:rPr dirty="0" sz="1800">
                <a:solidFill>
                  <a:srgbClr val="FD5714"/>
                </a:solidFill>
                <a:latin typeface="Segoe UI"/>
                <a:cs typeface="Segoe UI"/>
              </a:rPr>
              <a:t>trabajando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60925" y="4239859"/>
            <a:ext cx="7237095" cy="1156335"/>
          </a:xfrm>
          <a:prstGeom prst="rect">
            <a:avLst/>
          </a:prstGeom>
        </p:spPr>
        <p:txBody>
          <a:bodyPr wrap="square" lIns="0" tIns="189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dirty="0" sz="3600">
                <a:latin typeface="Segoe UI"/>
                <a:cs typeface="Segoe UI"/>
              </a:rPr>
              <a:t>How to post a </a:t>
            </a:r>
            <a:r>
              <a:rPr dirty="0" sz="3600" spc="-5">
                <a:latin typeface="Segoe UI"/>
                <a:cs typeface="Segoe UI"/>
              </a:rPr>
              <a:t>job </a:t>
            </a:r>
            <a:r>
              <a:rPr dirty="0" sz="3600">
                <a:latin typeface="Segoe UI"/>
                <a:cs typeface="Segoe UI"/>
              </a:rPr>
              <a:t>on</a:t>
            </a:r>
            <a:r>
              <a:rPr dirty="0" sz="3600" spc="-20">
                <a:latin typeface="Segoe UI"/>
                <a:cs typeface="Segoe UI"/>
              </a:rPr>
              <a:t> </a:t>
            </a:r>
            <a:r>
              <a:rPr dirty="0" sz="3600" spc="-5" b="1">
                <a:solidFill>
                  <a:srgbClr val="202020"/>
                </a:solidFill>
                <a:latin typeface="Segoe UI"/>
                <a:cs typeface="Segoe UI"/>
              </a:rPr>
              <a:t>bigapp.work</a:t>
            </a:r>
            <a:endParaRPr sz="3600">
              <a:latin typeface="Segoe UI"/>
              <a:cs typeface="Segoe UI"/>
            </a:endParaRPr>
          </a:p>
          <a:p>
            <a:pPr marL="3872865">
              <a:lnSpc>
                <a:spcPct val="100000"/>
              </a:lnSpc>
              <a:spcBef>
                <a:spcPts val="785"/>
              </a:spcBef>
            </a:pPr>
            <a:r>
              <a:rPr dirty="0" sz="2000" spc="-25">
                <a:solidFill>
                  <a:srgbClr val="FD5714"/>
                </a:solidFill>
                <a:latin typeface="Segoe UI"/>
                <a:cs typeface="Segoe UI"/>
              </a:rPr>
              <a:t>We </a:t>
            </a:r>
            <a:r>
              <a:rPr dirty="0" sz="2000">
                <a:solidFill>
                  <a:srgbClr val="FD5714"/>
                </a:solidFill>
                <a:latin typeface="Segoe UI"/>
                <a:cs typeface="Segoe UI"/>
              </a:rPr>
              <a:t>work </a:t>
            </a:r>
            <a:r>
              <a:rPr dirty="0" sz="2000" spc="-5">
                <a:solidFill>
                  <a:srgbClr val="FD5714"/>
                </a:solidFill>
                <a:latin typeface="Segoe UI"/>
                <a:cs typeface="Segoe UI"/>
              </a:rPr>
              <a:t>to </a:t>
            </a:r>
            <a:r>
              <a:rPr dirty="0" sz="2000" spc="-15">
                <a:solidFill>
                  <a:srgbClr val="FD5714"/>
                </a:solidFill>
                <a:latin typeface="Segoe UI"/>
                <a:cs typeface="Segoe UI"/>
              </a:rPr>
              <a:t>keep </a:t>
            </a:r>
            <a:r>
              <a:rPr dirty="0" sz="2000" spc="-5">
                <a:solidFill>
                  <a:srgbClr val="FD5714"/>
                </a:solidFill>
                <a:latin typeface="Segoe UI"/>
                <a:cs typeface="Segoe UI"/>
              </a:rPr>
              <a:t>you</a:t>
            </a:r>
            <a:r>
              <a:rPr dirty="0" sz="2000" spc="-10">
                <a:solidFill>
                  <a:srgbClr val="FD5714"/>
                </a:solidFill>
                <a:latin typeface="Segoe UI"/>
                <a:cs typeface="Segoe UI"/>
              </a:rPr>
              <a:t> </a:t>
            </a:r>
            <a:r>
              <a:rPr dirty="0" sz="2000">
                <a:solidFill>
                  <a:srgbClr val="FD5714"/>
                </a:solidFill>
                <a:latin typeface="Segoe UI"/>
                <a:cs typeface="Segoe UI"/>
              </a:rPr>
              <a:t>working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468234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GUIDE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87332" y="3221011"/>
            <a:ext cx="169291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4810" indent="-37211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84810" algn="l"/>
                <a:tab pos="385445" algn="l"/>
              </a:tabLst>
            </a:pPr>
            <a:r>
              <a:rPr dirty="0" sz="2200" spc="-5">
                <a:solidFill>
                  <a:srgbClr val="FFFFFF"/>
                </a:solidFill>
                <a:latin typeface="Segoe UI"/>
                <a:cs typeface="Segoe UI"/>
              </a:rPr>
              <a:t>Post </a:t>
            </a:r>
            <a:r>
              <a:rPr dirty="0" sz="2200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z="2200" spc="-9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z="2200">
                <a:solidFill>
                  <a:srgbClr val="FFFFFF"/>
                </a:solidFill>
                <a:latin typeface="Segoe UI"/>
                <a:cs typeface="Segoe UI"/>
              </a:rPr>
              <a:t>Job</a:t>
            </a:r>
            <a:endParaRPr sz="2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1795" y="2191511"/>
            <a:ext cx="2849880" cy="923925"/>
          </a:xfrm>
          <a:prstGeom prst="rect">
            <a:avLst/>
          </a:prstGeom>
          <a:solidFill>
            <a:srgbClr val="FFFFFF"/>
          </a:solidFill>
          <a:ln w="9025">
            <a:solidFill>
              <a:srgbClr val="FF0000"/>
            </a:solidFill>
          </a:ln>
        </p:spPr>
        <p:txBody>
          <a:bodyPr wrap="square" lIns="0" tIns="52705" rIns="0" bIns="0" rtlCol="0" vert="horz">
            <a:spAutoFit/>
          </a:bodyPr>
          <a:lstStyle/>
          <a:p>
            <a:pPr marL="180340">
              <a:lnSpc>
                <a:spcPct val="100000"/>
              </a:lnSpc>
              <a:spcBef>
                <a:spcPts val="415"/>
              </a:spcBef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PASO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1 / STEP</a:t>
            </a:r>
            <a:r>
              <a:rPr dirty="0" u="heavy" sz="1800" spc="-35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1</a:t>
            </a:r>
            <a:endParaRPr sz="1800">
              <a:latin typeface="Segoe UI"/>
              <a:cs typeface="Segoe UI"/>
            </a:endParaRPr>
          </a:p>
          <a:p>
            <a:pPr marL="192405" marR="796290">
              <a:lnSpc>
                <a:spcPct val="100000"/>
              </a:lnSpc>
              <a:spcBef>
                <a:spcPts val="830"/>
              </a:spcBef>
            </a:pPr>
            <a:r>
              <a:rPr dirty="0" sz="1600">
                <a:latin typeface="Segoe UI"/>
                <a:cs typeface="Segoe UI"/>
              </a:rPr>
              <a:t>Haga clic en el</a:t>
            </a:r>
            <a:r>
              <a:rPr dirty="0" sz="1600" spc="-100">
                <a:latin typeface="Segoe UI"/>
                <a:cs typeface="Segoe UI"/>
              </a:rPr>
              <a:t> </a:t>
            </a:r>
            <a:r>
              <a:rPr dirty="0" sz="1600" spc="-5">
                <a:latin typeface="Segoe UI"/>
                <a:cs typeface="Segoe UI"/>
              </a:rPr>
              <a:t>icono  Click </a:t>
            </a:r>
            <a:r>
              <a:rPr dirty="0" sz="1600">
                <a:latin typeface="Segoe UI"/>
                <a:cs typeface="Segoe UI"/>
              </a:rPr>
              <a:t>the</a:t>
            </a:r>
            <a:r>
              <a:rPr dirty="0" sz="1600" spc="-15">
                <a:latin typeface="Segoe UI"/>
                <a:cs typeface="Segoe UI"/>
              </a:rPr>
              <a:t> </a:t>
            </a:r>
            <a:r>
              <a:rPr dirty="0" sz="1600" spc="-5">
                <a:latin typeface="Segoe UI"/>
                <a:cs typeface="Segoe UI"/>
              </a:rPr>
              <a:t>Icon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9422" y="2396413"/>
            <a:ext cx="2581910" cy="76200"/>
          </a:xfrm>
          <a:custGeom>
            <a:avLst/>
            <a:gdLst/>
            <a:ahLst/>
            <a:cxnLst/>
            <a:rect l="l" t="t" r="r" b="b"/>
            <a:pathLst>
              <a:path w="2581910" h="76200">
                <a:moveTo>
                  <a:pt x="139726" y="0"/>
                </a:moveTo>
                <a:lnTo>
                  <a:pt x="0" y="38100"/>
                </a:lnTo>
                <a:lnTo>
                  <a:pt x="139726" y="76200"/>
                </a:lnTo>
                <a:lnTo>
                  <a:pt x="139726" y="44450"/>
                </a:lnTo>
                <a:lnTo>
                  <a:pt x="116438" y="44450"/>
                </a:lnTo>
                <a:lnTo>
                  <a:pt x="116438" y="31750"/>
                </a:lnTo>
                <a:lnTo>
                  <a:pt x="139726" y="31750"/>
                </a:lnTo>
                <a:lnTo>
                  <a:pt x="139726" y="0"/>
                </a:lnTo>
                <a:close/>
              </a:path>
              <a:path w="2581910" h="76200">
                <a:moveTo>
                  <a:pt x="139726" y="31750"/>
                </a:moveTo>
                <a:lnTo>
                  <a:pt x="116438" y="31750"/>
                </a:lnTo>
                <a:lnTo>
                  <a:pt x="116438" y="44450"/>
                </a:lnTo>
                <a:lnTo>
                  <a:pt x="139726" y="44450"/>
                </a:lnTo>
                <a:lnTo>
                  <a:pt x="139726" y="31750"/>
                </a:lnTo>
                <a:close/>
              </a:path>
              <a:path w="2581910" h="76200">
                <a:moveTo>
                  <a:pt x="2581444" y="31750"/>
                </a:moveTo>
                <a:lnTo>
                  <a:pt x="139726" y="31750"/>
                </a:lnTo>
                <a:lnTo>
                  <a:pt x="139726" y="44450"/>
                </a:lnTo>
                <a:lnTo>
                  <a:pt x="2581444" y="44450"/>
                </a:lnTo>
                <a:lnTo>
                  <a:pt x="2581444" y="317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740261" y="2099416"/>
            <a:ext cx="2633722" cy="4684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6082" y="2259382"/>
            <a:ext cx="281940" cy="383540"/>
          </a:xfrm>
          <a:custGeom>
            <a:avLst/>
            <a:gdLst/>
            <a:ahLst/>
            <a:cxnLst/>
            <a:rect l="l" t="t" r="r" b="b"/>
            <a:pathLst>
              <a:path w="281940" h="383539">
                <a:moveTo>
                  <a:pt x="0" y="63903"/>
                </a:moveTo>
                <a:lnTo>
                  <a:pt x="3693" y="39033"/>
                </a:lnTo>
                <a:lnTo>
                  <a:pt x="13765" y="18720"/>
                </a:lnTo>
                <a:lnTo>
                  <a:pt x="28702" y="5023"/>
                </a:lnTo>
                <a:lnTo>
                  <a:pt x="46989" y="0"/>
                </a:lnTo>
                <a:lnTo>
                  <a:pt x="234947" y="0"/>
                </a:lnTo>
                <a:lnTo>
                  <a:pt x="253234" y="5023"/>
                </a:lnTo>
                <a:lnTo>
                  <a:pt x="268171" y="18720"/>
                </a:lnTo>
                <a:lnTo>
                  <a:pt x="278243" y="39033"/>
                </a:lnTo>
                <a:lnTo>
                  <a:pt x="281937" y="63903"/>
                </a:lnTo>
                <a:lnTo>
                  <a:pt x="281937" y="319516"/>
                </a:lnTo>
                <a:lnTo>
                  <a:pt x="278243" y="344385"/>
                </a:lnTo>
                <a:lnTo>
                  <a:pt x="268171" y="364698"/>
                </a:lnTo>
                <a:lnTo>
                  <a:pt x="253234" y="378396"/>
                </a:lnTo>
                <a:lnTo>
                  <a:pt x="234947" y="383419"/>
                </a:lnTo>
                <a:lnTo>
                  <a:pt x="46989" y="383419"/>
                </a:lnTo>
                <a:lnTo>
                  <a:pt x="28702" y="378396"/>
                </a:lnTo>
                <a:lnTo>
                  <a:pt x="13765" y="364698"/>
                </a:lnTo>
                <a:lnTo>
                  <a:pt x="3693" y="344385"/>
                </a:lnTo>
                <a:lnTo>
                  <a:pt x="0" y="319516"/>
                </a:lnTo>
                <a:lnTo>
                  <a:pt x="0" y="63903"/>
                </a:lnTo>
                <a:close/>
              </a:path>
            </a:pathLst>
          </a:custGeom>
          <a:ln w="62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295700" y="3037217"/>
            <a:ext cx="417830" cy="140335"/>
          </a:xfrm>
          <a:custGeom>
            <a:avLst/>
            <a:gdLst/>
            <a:ahLst/>
            <a:cxnLst/>
            <a:rect l="l" t="t" r="r" b="b"/>
            <a:pathLst>
              <a:path w="417829" h="140335">
                <a:moveTo>
                  <a:pt x="44512" y="0"/>
                </a:moveTo>
                <a:lnTo>
                  <a:pt x="0" y="69976"/>
                </a:lnTo>
                <a:lnTo>
                  <a:pt x="44512" y="139953"/>
                </a:lnTo>
                <a:lnTo>
                  <a:pt x="46425" y="138578"/>
                </a:lnTo>
                <a:lnTo>
                  <a:pt x="48211" y="130325"/>
                </a:lnTo>
                <a:lnTo>
                  <a:pt x="47700" y="125167"/>
                </a:lnTo>
                <a:lnTo>
                  <a:pt x="18074" y="78573"/>
                </a:lnTo>
                <a:lnTo>
                  <a:pt x="6313" y="78573"/>
                </a:lnTo>
                <a:lnTo>
                  <a:pt x="6313" y="61380"/>
                </a:lnTo>
                <a:lnTo>
                  <a:pt x="18074" y="61380"/>
                </a:lnTo>
                <a:lnTo>
                  <a:pt x="47700" y="14786"/>
                </a:lnTo>
                <a:lnTo>
                  <a:pt x="48211" y="9628"/>
                </a:lnTo>
                <a:lnTo>
                  <a:pt x="46425" y="1375"/>
                </a:lnTo>
                <a:lnTo>
                  <a:pt x="44512" y="0"/>
                </a:lnTo>
                <a:close/>
              </a:path>
              <a:path w="417829" h="140335">
                <a:moveTo>
                  <a:pt x="405029" y="69976"/>
                </a:moveTo>
                <a:lnTo>
                  <a:pt x="369937" y="125167"/>
                </a:lnTo>
                <a:lnTo>
                  <a:pt x="369427" y="130325"/>
                </a:lnTo>
                <a:lnTo>
                  <a:pt x="371212" y="138578"/>
                </a:lnTo>
                <a:lnTo>
                  <a:pt x="373189" y="139953"/>
                </a:lnTo>
                <a:lnTo>
                  <a:pt x="412233" y="78573"/>
                </a:lnTo>
                <a:lnTo>
                  <a:pt x="411324" y="78573"/>
                </a:lnTo>
                <a:lnTo>
                  <a:pt x="411324" y="77369"/>
                </a:lnTo>
                <a:lnTo>
                  <a:pt x="409730" y="77369"/>
                </a:lnTo>
                <a:lnTo>
                  <a:pt x="405029" y="69976"/>
                </a:lnTo>
                <a:close/>
              </a:path>
              <a:path w="417829" h="140335">
                <a:moveTo>
                  <a:pt x="18074" y="61380"/>
                </a:moveTo>
                <a:lnTo>
                  <a:pt x="6313" y="61380"/>
                </a:lnTo>
                <a:lnTo>
                  <a:pt x="6313" y="78573"/>
                </a:lnTo>
                <a:lnTo>
                  <a:pt x="18074" y="78573"/>
                </a:lnTo>
                <a:lnTo>
                  <a:pt x="17309" y="77369"/>
                </a:lnTo>
                <a:lnTo>
                  <a:pt x="7907" y="77369"/>
                </a:lnTo>
                <a:lnTo>
                  <a:pt x="7907" y="62583"/>
                </a:lnTo>
                <a:lnTo>
                  <a:pt x="17309" y="62583"/>
                </a:lnTo>
                <a:lnTo>
                  <a:pt x="18074" y="61380"/>
                </a:lnTo>
                <a:close/>
              </a:path>
              <a:path w="417829" h="140335">
                <a:moveTo>
                  <a:pt x="399563" y="61380"/>
                </a:moveTo>
                <a:lnTo>
                  <a:pt x="18074" y="61380"/>
                </a:lnTo>
                <a:lnTo>
                  <a:pt x="12608" y="69976"/>
                </a:lnTo>
                <a:lnTo>
                  <a:pt x="18074" y="78573"/>
                </a:lnTo>
                <a:lnTo>
                  <a:pt x="399563" y="78573"/>
                </a:lnTo>
                <a:lnTo>
                  <a:pt x="405029" y="69976"/>
                </a:lnTo>
                <a:lnTo>
                  <a:pt x="399563" y="61380"/>
                </a:lnTo>
                <a:close/>
              </a:path>
              <a:path w="417829" h="140335">
                <a:moveTo>
                  <a:pt x="412233" y="61380"/>
                </a:moveTo>
                <a:lnTo>
                  <a:pt x="411324" y="61380"/>
                </a:lnTo>
                <a:lnTo>
                  <a:pt x="411324" y="78573"/>
                </a:lnTo>
                <a:lnTo>
                  <a:pt x="412233" y="78573"/>
                </a:lnTo>
                <a:lnTo>
                  <a:pt x="417701" y="69976"/>
                </a:lnTo>
                <a:lnTo>
                  <a:pt x="412233" y="61380"/>
                </a:lnTo>
                <a:close/>
              </a:path>
              <a:path w="417829" h="140335">
                <a:moveTo>
                  <a:pt x="7907" y="62583"/>
                </a:moveTo>
                <a:lnTo>
                  <a:pt x="7907" y="77369"/>
                </a:lnTo>
                <a:lnTo>
                  <a:pt x="12608" y="69976"/>
                </a:lnTo>
                <a:lnTo>
                  <a:pt x="7907" y="62583"/>
                </a:lnTo>
                <a:close/>
              </a:path>
              <a:path w="417829" h="140335">
                <a:moveTo>
                  <a:pt x="12608" y="69976"/>
                </a:moveTo>
                <a:lnTo>
                  <a:pt x="7907" y="77369"/>
                </a:lnTo>
                <a:lnTo>
                  <a:pt x="17309" y="77369"/>
                </a:lnTo>
                <a:lnTo>
                  <a:pt x="12608" y="69976"/>
                </a:lnTo>
                <a:close/>
              </a:path>
              <a:path w="417829" h="140335">
                <a:moveTo>
                  <a:pt x="409730" y="62583"/>
                </a:moveTo>
                <a:lnTo>
                  <a:pt x="405029" y="69976"/>
                </a:lnTo>
                <a:lnTo>
                  <a:pt x="409730" y="77369"/>
                </a:lnTo>
                <a:lnTo>
                  <a:pt x="409730" y="62583"/>
                </a:lnTo>
                <a:close/>
              </a:path>
              <a:path w="417829" h="140335">
                <a:moveTo>
                  <a:pt x="411324" y="62583"/>
                </a:moveTo>
                <a:lnTo>
                  <a:pt x="409730" y="62583"/>
                </a:lnTo>
                <a:lnTo>
                  <a:pt x="409730" y="77369"/>
                </a:lnTo>
                <a:lnTo>
                  <a:pt x="411324" y="77369"/>
                </a:lnTo>
                <a:lnTo>
                  <a:pt x="411324" y="62583"/>
                </a:lnTo>
                <a:close/>
              </a:path>
              <a:path w="417829" h="140335">
                <a:moveTo>
                  <a:pt x="17309" y="62583"/>
                </a:moveTo>
                <a:lnTo>
                  <a:pt x="7907" y="62583"/>
                </a:lnTo>
                <a:lnTo>
                  <a:pt x="12608" y="69976"/>
                </a:lnTo>
                <a:lnTo>
                  <a:pt x="17309" y="62583"/>
                </a:lnTo>
                <a:close/>
              </a:path>
              <a:path w="417829" h="140335">
                <a:moveTo>
                  <a:pt x="373189" y="0"/>
                </a:moveTo>
                <a:lnTo>
                  <a:pt x="371212" y="1375"/>
                </a:lnTo>
                <a:lnTo>
                  <a:pt x="369427" y="9628"/>
                </a:lnTo>
                <a:lnTo>
                  <a:pt x="369937" y="14786"/>
                </a:lnTo>
                <a:lnTo>
                  <a:pt x="405029" y="69976"/>
                </a:lnTo>
                <a:lnTo>
                  <a:pt x="409730" y="62583"/>
                </a:lnTo>
                <a:lnTo>
                  <a:pt x="411324" y="62583"/>
                </a:lnTo>
                <a:lnTo>
                  <a:pt x="411324" y="61380"/>
                </a:lnTo>
                <a:lnTo>
                  <a:pt x="412233" y="61380"/>
                </a:lnTo>
                <a:lnTo>
                  <a:pt x="3731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6082" y="2259382"/>
            <a:ext cx="281940" cy="383540"/>
          </a:xfrm>
          <a:custGeom>
            <a:avLst/>
            <a:gdLst/>
            <a:ahLst/>
            <a:cxnLst/>
            <a:rect l="l" t="t" r="r" b="b"/>
            <a:pathLst>
              <a:path w="281940" h="383539">
                <a:moveTo>
                  <a:pt x="0" y="63903"/>
                </a:moveTo>
                <a:lnTo>
                  <a:pt x="3693" y="39033"/>
                </a:lnTo>
                <a:lnTo>
                  <a:pt x="13765" y="18720"/>
                </a:lnTo>
                <a:lnTo>
                  <a:pt x="28702" y="5023"/>
                </a:lnTo>
                <a:lnTo>
                  <a:pt x="46989" y="0"/>
                </a:lnTo>
                <a:lnTo>
                  <a:pt x="234947" y="0"/>
                </a:lnTo>
                <a:lnTo>
                  <a:pt x="253234" y="5023"/>
                </a:lnTo>
                <a:lnTo>
                  <a:pt x="268171" y="18720"/>
                </a:lnTo>
                <a:lnTo>
                  <a:pt x="278243" y="39033"/>
                </a:lnTo>
                <a:lnTo>
                  <a:pt x="281937" y="63903"/>
                </a:lnTo>
                <a:lnTo>
                  <a:pt x="281937" y="319516"/>
                </a:lnTo>
                <a:lnTo>
                  <a:pt x="278243" y="344385"/>
                </a:lnTo>
                <a:lnTo>
                  <a:pt x="268171" y="364698"/>
                </a:lnTo>
                <a:lnTo>
                  <a:pt x="253234" y="378396"/>
                </a:lnTo>
                <a:lnTo>
                  <a:pt x="234947" y="383419"/>
                </a:lnTo>
                <a:lnTo>
                  <a:pt x="46989" y="383419"/>
                </a:lnTo>
                <a:lnTo>
                  <a:pt x="28702" y="378396"/>
                </a:lnTo>
                <a:lnTo>
                  <a:pt x="13765" y="364698"/>
                </a:lnTo>
                <a:lnTo>
                  <a:pt x="3693" y="344385"/>
                </a:lnTo>
                <a:lnTo>
                  <a:pt x="0" y="319516"/>
                </a:lnTo>
                <a:lnTo>
                  <a:pt x="0" y="63903"/>
                </a:lnTo>
                <a:close/>
              </a:path>
            </a:pathLst>
          </a:custGeom>
          <a:ln w="62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6082" y="2259382"/>
            <a:ext cx="281940" cy="383540"/>
          </a:xfrm>
          <a:custGeom>
            <a:avLst/>
            <a:gdLst/>
            <a:ahLst/>
            <a:cxnLst/>
            <a:rect l="l" t="t" r="r" b="b"/>
            <a:pathLst>
              <a:path w="281940" h="383539">
                <a:moveTo>
                  <a:pt x="0" y="63903"/>
                </a:moveTo>
                <a:lnTo>
                  <a:pt x="3693" y="39033"/>
                </a:lnTo>
                <a:lnTo>
                  <a:pt x="13765" y="18720"/>
                </a:lnTo>
                <a:lnTo>
                  <a:pt x="28702" y="5023"/>
                </a:lnTo>
                <a:lnTo>
                  <a:pt x="46989" y="0"/>
                </a:lnTo>
                <a:lnTo>
                  <a:pt x="234947" y="0"/>
                </a:lnTo>
                <a:lnTo>
                  <a:pt x="253234" y="5023"/>
                </a:lnTo>
                <a:lnTo>
                  <a:pt x="268171" y="18720"/>
                </a:lnTo>
                <a:lnTo>
                  <a:pt x="278243" y="39033"/>
                </a:lnTo>
                <a:lnTo>
                  <a:pt x="281937" y="63903"/>
                </a:lnTo>
                <a:lnTo>
                  <a:pt x="281937" y="319516"/>
                </a:lnTo>
                <a:lnTo>
                  <a:pt x="278243" y="344385"/>
                </a:lnTo>
                <a:lnTo>
                  <a:pt x="268171" y="364698"/>
                </a:lnTo>
                <a:lnTo>
                  <a:pt x="253234" y="378396"/>
                </a:lnTo>
                <a:lnTo>
                  <a:pt x="234947" y="383419"/>
                </a:lnTo>
                <a:lnTo>
                  <a:pt x="46989" y="383419"/>
                </a:lnTo>
                <a:lnTo>
                  <a:pt x="28702" y="378396"/>
                </a:lnTo>
                <a:lnTo>
                  <a:pt x="13765" y="364698"/>
                </a:lnTo>
                <a:lnTo>
                  <a:pt x="3693" y="344385"/>
                </a:lnTo>
                <a:lnTo>
                  <a:pt x="0" y="319516"/>
                </a:lnTo>
                <a:lnTo>
                  <a:pt x="0" y="63903"/>
                </a:lnTo>
                <a:close/>
              </a:path>
            </a:pathLst>
          </a:custGeom>
          <a:ln w="62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6082" y="2259382"/>
            <a:ext cx="281940" cy="383540"/>
          </a:xfrm>
          <a:custGeom>
            <a:avLst/>
            <a:gdLst/>
            <a:ahLst/>
            <a:cxnLst/>
            <a:rect l="l" t="t" r="r" b="b"/>
            <a:pathLst>
              <a:path w="281940" h="383539">
                <a:moveTo>
                  <a:pt x="0" y="63903"/>
                </a:moveTo>
                <a:lnTo>
                  <a:pt x="3693" y="39033"/>
                </a:lnTo>
                <a:lnTo>
                  <a:pt x="13765" y="18720"/>
                </a:lnTo>
                <a:lnTo>
                  <a:pt x="28702" y="5023"/>
                </a:lnTo>
                <a:lnTo>
                  <a:pt x="46989" y="0"/>
                </a:lnTo>
                <a:lnTo>
                  <a:pt x="234947" y="0"/>
                </a:lnTo>
                <a:lnTo>
                  <a:pt x="253234" y="5023"/>
                </a:lnTo>
                <a:lnTo>
                  <a:pt x="268171" y="18720"/>
                </a:lnTo>
                <a:lnTo>
                  <a:pt x="278243" y="39033"/>
                </a:lnTo>
                <a:lnTo>
                  <a:pt x="281937" y="63903"/>
                </a:lnTo>
                <a:lnTo>
                  <a:pt x="281937" y="319516"/>
                </a:lnTo>
                <a:lnTo>
                  <a:pt x="278243" y="344385"/>
                </a:lnTo>
                <a:lnTo>
                  <a:pt x="268171" y="364698"/>
                </a:lnTo>
                <a:lnTo>
                  <a:pt x="253234" y="378396"/>
                </a:lnTo>
                <a:lnTo>
                  <a:pt x="234947" y="383419"/>
                </a:lnTo>
                <a:lnTo>
                  <a:pt x="46989" y="383419"/>
                </a:lnTo>
                <a:lnTo>
                  <a:pt x="28702" y="378396"/>
                </a:lnTo>
                <a:lnTo>
                  <a:pt x="13765" y="364698"/>
                </a:lnTo>
                <a:lnTo>
                  <a:pt x="3693" y="344385"/>
                </a:lnTo>
                <a:lnTo>
                  <a:pt x="0" y="319516"/>
                </a:lnTo>
                <a:lnTo>
                  <a:pt x="0" y="63903"/>
                </a:lnTo>
                <a:close/>
              </a:path>
            </a:pathLst>
          </a:custGeom>
          <a:ln w="62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738063" y="2982867"/>
            <a:ext cx="1724660" cy="360680"/>
          </a:xfrm>
          <a:custGeom>
            <a:avLst/>
            <a:gdLst/>
            <a:ahLst/>
            <a:cxnLst/>
            <a:rect l="l" t="t" r="r" b="b"/>
            <a:pathLst>
              <a:path w="1724659" h="360679">
                <a:moveTo>
                  <a:pt x="0" y="60011"/>
                </a:moveTo>
                <a:lnTo>
                  <a:pt x="4493" y="36670"/>
                </a:lnTo>
                <a:lnTo>
                  <a:pt x="16742" y="17593"/>
                </a:lnTo>
                <a:lnTo>
                  <a:pt x="34898" y="4722"/>
                </a:lnTo>
                <a:lnTo>
                  <a:pt x="57111" y="0"/>
                </a:lnTo>
                <a:lnTo>
                  <a:pt x="1666984" y="0"/>
                </a:lnTo>
                <a:lnTo>
                  <a:pt x="1689197" y="4722"/>
                </a:lnTo>
                <a:lnTo>
                  <a:pt x="1707352" y="17593"/>
                </a:lnTo>
                <a:lnTo>
                  <a:pt x="1719601" y="36670"/>
                </a:lnTo>
                <a:lnTo>
                  <a:pt x="1724095" y="60011"/>
                </a:lnTo>
                <a:lnTo>
                  <a:pt x="1724095" y="300059"/>
                </a:lnTo>
                <a:lnTo>
                  <a:pt x="1719601" y="323400"/>
                </a:lnTo>
                <a:lnTo>
                  <a:pt x="1707352" y="342477"/>
                </a:lnTo>
                <a:lnTo>
                  <a:pt x="1689197" y="355349"/>
                </a:lnTo>
                <a:lnTo>
                  <a:pt x="1666984" y="360071"/>
                </a:lnTo>
                <a:lnTo>
                  <a:pt x="57111" y="360071"/>
                </a:lnTo>
                <a:lnTo>
                  <a:pt x="34898" y="355349"/>
                </a:lnTo>
                <a:lnTo>
                  <a:pt x="16742" y="342477"/>
                </a:lnTo>
                <a:lnTo>
                  <a:pt x="4493" y="323400"/>
                </a:lnTo>
                <a:lnTo>
                  <a:pt x="0" y="300059"/>
                </a:lnTo>
                <a:lnTo>
                  <a:pt x="0" y="60011"/>
                </a:lnTo>
                <a:close/>
              </a:path>
            </a:pathLst>
          </a:custGeom>
          <a:ln w="966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504018" y="2507538"/>
            <a:ext cx="1748155" cy="989330"/>
          </a:xfrm>
          <a:prstGeom prst="rect">
            <a:avLst/>
          </a:prstGeom>
          <a:solidFill>
            <a:srgbClr val="FFFFFF"/>
          </a:solidFill>
          <a:ln w="9396">
            <a:solidFill>
              <a:srgbClr val="FF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06045">
              <a:lnSpc>
                <a:spcPct val="100000"/>
              </a:lnSpc>
              <a:spcBef>
                <a:spcPts val="200"/>
              </a:spcBef>
            </a:pPr>
            <a:r>
              <a:rPr dirty="0" u="sng" sz="1600" spc="-5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PASO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2 / STEP</a:t>
            </a:r>
            <a:r>
              <a:rPr dirty="0" u="sng" sz="1600" spc="-8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2</a:t>
            </a:r>
            <a:endParaRPr sz="1600">
              <a:latin typeface="Segoe UI"/>
              <a:cs typeface="Segoe UI"/>
            </a:endParaRPr>
          </a:p>
          <a:p>
            <a:pPr marL="93980">
              <a:lnSpc>
                <a:spcPct val="100000"/>
              </a:lnSpc>
              <a:spcBef>
                <a:spcPts val="710"/>
              </a:spcBef>
            </a:pPr>
            <a:r>
              <a:rPr dirty="0" sz="1600">
                <a:latin typeface="Segoe UI"/>
                <a:cs typeface="Segoe UI"/>
              </a:rPr>
              <a:t>Haga</a:t>
            </a:r>
            <a:r>
              <a:rPr dirty="0" sz="1600" spc="-10">
                <a:latin typeface="Segoe UI"/>
                <a:cs typeface="Segoe UI"/>
              </a:rPr>
              <a:t> </a:t>
            </a:r>
            <a:r>
              <a:rPr dirty="0" sz="1600">
                <a:latin typeface="Segoe UI"/>
                <a:cs typeface="Segoe UI"/>
              </a:rPr>
              <a:t>clic</a:t>
            </a:r>
            <a:endParaRPr sz="1600">
              <a:latin typeface="Segoe UI"/>
              <a:cs typeface="Segoe UI"/>
            </a:endParaRPr>
          </a:p>
          <a:p>
            <a:pPr marL="93980">
              <a:lnSpc>
                <a:spcPct val="100000"/>
              </a:lnSpc>
            </a:pPr>
            <a:r>
              <a:rPr dirty="0" sz="1600" spc="-5">
                <a:latin typeface="Segoe UI"/>
                <a:cs typeface="Segoe UI"/>
              </a:rPr>
              <a:t>Click "Post</a:t>
            </a:r>
            <a:r>
              <a:rPr dirty="0" sz="1600" spc="-35">
                <a:latin typeface="Segoe UI"/>
                <a:cs typeface="Segoe UI"/>
              </a:rPr>
              <a:t> </a:t>
            </a:r>
            <a:r>
              <a:rPr dirty="0" sz="1600">
                <a:latin typeface="Segoe UI"/>
                <a:cs typeface="Segoe UI"/>
              </a:rPr>
              <a:t>Job"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79396" y="855116"/>
            <a:ext cx="2954020" cy="819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720"/>
              </a:lnSpc>
              <a:spcBef>
                <a:spcPts val="105"/>
              </a:spcBef>
            </a:pPr>
            <a:r>
              <a:rPr dirty="0" sz="3200" spc="-5">
                <a:solidFill>
                  <a:srgbClr val="585858"/>
                </a:solidFill>
              </a:rPr>
              <a:t>Post </a:t>
            </a:r>
            <a:r>
              <a:rPr dirty="0" sz="3200">
                <a:solidFill>
                  <a:srgbClr val="585858"/>
                </a:solidFill>
              </a:rPr>
              <a:t>A</a:t>
            </a:r>
            <a:r>
              <a:rPr dirty="0" sz="3200" spc="-10">
                <a:solidFill>
                  <a:srgbClr val="585858"/>
                </a:solidFill>
              </a:rPr>
              <a:t> </a:t>
            </a:r>
            <a:r>
              <a:rPr dirty="0" sz="3200">
                <a:solidFill>
                  <a:srgbClr val="585858"/>
                </a:solidFill>
              </a:rPr>
              <a:t>Job</a:t>
            </a:r>
            <a:endParaRPr sz="3200"/>
          </a:p>
          <a:p>
            <a:pPr marL="12700">
              <a:lnSpc>
                <a:spcPts val="2520"/>
              </a:lnSpc>
            </a:pPr>
            <a:r>
              <a:rPr dirty="0" sz="2200" spc="-10">
                <a:solidFill>
                  <a:srgbClr val="FD5714"/>
                </a:solidFill>
              </a:rPr>
              <a:t>PUBLICAR UN</a:t>
            </a:r>
            <a:r>
              <a:rPr dirty="0" sz="2200" spc="-40">
                <a:solidFill>
                  <a:srgbClr val="FD5714"/>
                </a:solidFill>
              </a:rPr>
              <a:t> </a:t>
            </a:r>
            <a:r>
              <a:rPr dirty="0" sz="2200" spc="-5">
                <a:solidFill>
                  <a:srgbClr val="FD5714"/>
                </a:solidFill>
              </a:rPr>
              <a:t>TRABAJO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79619" cy="684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CDD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4240" y="2141616"/>
            <a:ext cx="2426331" cy="4592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970532"/>
            <a:ext cx="10437876" cy="3215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585704" y="1970532"/>
            <a:ext cx="1603248" cy="1447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609600"/>
            <a:ext cx="10438130" cy="1369060"/>
          </a:xfrm>
          <a:custGeom>
            <a:avLst/>
            <a:gdLst/>
            <a:ahLst/>
            <a:cxnLst/>
            <a:rect l="l" t="t" r="r" b="b"/>
            <a:pathLst>
              <a:path w="10438130" h="1369060">
                <a:moveTo>
                  <a:pt x="0" y="1368552"/>
                </a:moveTo>
                <a:lnTo>
                  <a:pt x="10437876" y="1368552"/>
                </a:lnTo>
                <a:lnTo>
                  <a:pt x="10437876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585704" y="609600"/>
            <a:ext cx="1603375" cy="1369060"/>
          </a:xfrm>
          <a:custGeom>
            <a:avLst/>
            <a:gdLst/>
            <a:ahLst/>
            <a:cxnLst/>
            <a:rect l="l" t="t" r="r" b="b"/>
            <a:pathLst>
              <a:path w="1603375" h="1369060">
                <a:moveTo>
                  <a:pt x="0" y="1368552"/>
                </a:moveTo>
                <a:lnTo>
                  <a:pt x="1603248" y="1368552"/>
                </a:lnTo>
                <a:lnTo>
                  <a:pt x="1603248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961133" y="795908"/>
            <a:ext cx="2954020" cy="819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720"/>
              </a:lnSpc>
              <a:spcBef>
                <a:spcPts val="105"/>
              </a:spcBef>
            </a:pPr>
            <a:r>
              <a:rPr dirty="0" sz="3200" spc="-5">
                <a:solidFill>
                  <a:srgbClr val="585858"/>
                </a:solidFill>
              </a:rPr>
              <a:t>Post </a:t>
            </a:r>
            <a:r>
              <a:rPr dirty="0" sz="3200">
                <a:solidFill>
                  <a:srgbClr val="585858"/>
                </a:solidFill>
              </a:rPr>
              <a:t>A</a:t>
            </a:r>
            <a:r>
              <a:rPr dirty="0" sz="3200" spc="-10">
                <a:solidFill>
                  <a:srgbClr val="585858"/>
                </a:solidFill>
              </a:rPr>
              <a:t> </a:t>
            </a:r>
            <a:r>
              <a:rPr dirty="0" sz="3200">
                <a:solidFill>
                  <a:srgbClr val="585858"/>
                </a:solidFill>
              </a:rPr>
              <a:t>Job</a:t>
            </a:r>
            <a:endParaRPr sz="3200"/>
          </a:p>
          <a:p>
            <a:pPr marL="12700">
              <a:lnSpc>
                <a:spcPts val="2520"/>
              </a:lnSpc>
            </a:pPr>
            <a:r>
              <a:rPr dirty="0" sz="2200" spc="-10">
                <a:solidFill>
                  <a:srgbClr val="FD5714"/>
                </a:solidFill>
              </a:rPr>
              <a:t>PUBLICAR UN</a:t>
            </a:r>
            <a:r>
              <a:rPr dirty="0" sz="2200" spc="-40">
                <a:solidFill>
                  <a:srgbClr val="FD5714"/>
                </a:solidFill>
              </a:rPr>
              <a:t> </a:t>
            </a:r>
            <a:r>
              <a:rPr dirty="0" sz="2200" spc="-5">
                <a:solidFill>
                  <a:srgbClr val="FD5714"/>
                </a:solidFill>
              </a:rPr>
              <a:t>TRABAJO</a:t>
            </a:r>
            <a:endParaRPr sz="2200"/>
          </a:p>
        </p:txBody>
      </p:sp>
      <p:sp>
        <p:nvSpPr>
          <p:cNvPr id="10" name="object 10"/>
          <p:cNvSpPr/>
          <p:nvPr/>
        </p:nvSpPr>
        <p:spPr>
          <a:xfrm>
            <a:off x="693419" y="789431"/>
            <a:ext cx="1031748" cy="9585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51871" y="4573656"/>
            <a:ext cx="443865" cy="186690"/>
          </a:xfrm>
          <a:custGeom>
            <a:avLst/>
            <a:gdLst/>
            <a:ahLst/>
            <a:cxnLst/>
            <a:rect l="l" t="t" r="r" b="b"/>
            <a:pathLst>
              <a:path w="443864" h="186689">
                <a:moveTo>
                  <a:pt x="75708" y="0"/>
                </a:moveTo>
                <a:lnTo>
                  <a:pt x="0" y="93314"/>
                </a:lnTo>
                <a:lnTo>
                  <a:pt x="75708" y="186628"/>
                </a:lnTo>
                <a:lnTo>
                  <a:pt x="78962" y="184771"/>
                </a:lnTo>
                <a:lnTo>
                  <a:pt x="81999" y="173837"/>
                </a:lnTo>
                <a:lnTo>
                  <a:pt x="81131" y="166823"/>
                </a:lnTo>
                <a:lnTo>
                  <a:pt x="30779" y="104774"/>
                </a:lnTo>
                <a:lnTo>
                  <a:pt x="10737" y="104774"/>
                </a:lnTo>
                <a:lnTo>
                  <a:pt x="10737" y="81853"/>
                </a:lnTo>
                <a:lnTo>
                  <a:pt x="30779" y="81853"/>
                </a:lnTo>
                <a:lnTo>
                  <a:pt x="81131" y="19804"/>
                </a:lnTo>
                <a:lnTo>
                  <a:pt x="81999" y="12767"/>
                </a:lnTo>
                <a:lnTo>
                  <a:pt x="78962" y="1833"/>
                </a:lnTo>
                <a:lnTo>
                  <a:pt x="75708" y="0"/>
                </a:lnTo>
                <a:close/>
              </a:path>
              <a:path w="443864" h="186689">
                <a:moveTo>
                  <a:pt x="422353" y="93314"/>
                </a:moveTo>
                <a:lnTo>
                  <a:pt x="362704" y="166823"/>
                </a:lnTo>
                <a:lnTo>
                  <a:pt x="361836" y="173837"/>
                </a:lnTo>
                <a:lnTo>
                  <a:pt x="364873" y="184771"/>
                </a:lnTo>
                <a:lnTo>
                  <a:pt x="368127" y="186628"/>
                </a:lnTo>
                <a:lnTo>
                  <a:pt x="434539" y="104774"/>
                </a:lnTo>
                <a:lnTo>
                  <a:pt x="433098" y="104774"/>
                </a:lnTo>
                <a:lnTo>
                  <a:pt x="433098" y="103216"/>
                </a:lnTo>
                <a:lnTo>
                  <a:pt x="430386" y="103216"/>
                </a:lnTo>
                <a:lnTo>
                  <a:pt x="422353" y="93314"/>
                </a:lnTo>
                <a:close/>
              </a:path>
              <a:path w="443864" h="186689">
                <a:moveTo>
                  <a:pt x="30779" y="81853"/>
                </a:moveTo>
                <a:lnTo>
                  <a:pt x="10737" y="81853"/>
                </a:lnTo>
                <a:lnTo>
                  <a:pt x="10737" y="104774"/>
                </a:lnTo>
                <a:lnTo>
                  <a:pt x="30779" y="104774"/>
                </a:lnTo>
                <a:lnTo>
                  <a:pt x="29514" y="103216"/>
                </a:lnTo>
                <a:lnTo>
                  <a:pt x="13449" y="103216"/>
                </a:lnTo>
                <a:lnTo>
                  <a:pt x="13449" y="83411"/>
                </a:lnTo>
                <a:lnTo>
                  <a:pt x="29514" y="83411"/>
                </a:lnTo>
                <a:lnTo>
                  <a:pt x="30779" y="81853"/>
                </a:lnTo>
                <a:close/>
              </a:path>
              <a:path w="443864" h="186689">
                <a:moveTo>
                  <a:pt x="413056" y="81853"/>
                </a:moveTo>
                <a:lnTo>
                  <a:pt x="30779" y="81853"/>
                </a:lnTo>
                <a:lnTo>
                  <a:pt x="21482" y="93314"/>
                </a:lnTo>
                <a:lnTo>
                  <a:pt x="30779" y="104774"/>
                </a:lnTo>
                <a:lnTo>
                  <a:pt x="413056" y="104774"/>
                </a:lnTo>
                <a:lnTo>
                  <a:pt x="422353" y="93314"/>
                </a:lnTo>
                <a:lnTo>
                  <a:pt x="413056" y="81853"/>
                </a:lnTo>
                <a:close/>
              </a:path>
              <a:path w="443864" h="186689">
                <a:moveTo>
                  <a:pt x="434539" y="81853"/>
                </a:moveTo>
                <a:lnTo>
                  <a:pt x="433098" y="81853"/>
                </a:lnTo>
                <a:lnTo>
                  <a:pt x="433098" y="104774"/>
                </a:lnTo>
                <a:lnTo>
                  <a:pt x="434539" y="104774"/>
                </a:lnTo>
                <a:lnTo>
                  <a:pt x="443835" y="93314"/>
                </a:lnTo>
                <a:lnTo>
                  <a:pt x="434539" y="81853"/>
                </a:lnTo>
                <a:close/>
              </a:path>
              <a:path w="443864" h="186689">
                <a:moveTo>
                  <a:pt x="13449" y="83411"/>
                </a:moveTo>
                <a:lnTo>
                  <a:pt x="13449" y="103216"/>
                </a:lnTo>
                <a:lnTo>
                  <a:pt x="21482" y="93314"/>
                </a:lnTo>
                <a:lnTo>
                  <a:pt x="13449" y="83411"/>
                </a:lnTo>
                <a:close/>
              </a:path>
              <a:path w="443864" h="186689">
                <a:moveTo>
                  <a:pt x="21482" y="93314"/>
                </a:moveTo>
                <a:lnTo>
                  <a:pt x="13449" y="103216"/>
                </a:lnTo>
                <a:lnTo>
                  <a:pt x="29514" y="103216"/>
                </a:lnTo>
                <a:lnTo>
                  <a:pt x="21482" y="93314"/>
                </a:lnTo>
                <a:close/>
              </a:path>
              <a:path w="443864" h="186689">
                <a:moveTo>
                  <a:pt x="430386" y="83411"/>
                </a:moveTo>
                <a:lnTo>
                  <a:pt x="422353" y="93314"/>
                </a:lnTo>
                <a:lnTo>
                  <a:pt x="430386" y="103216"/>
                </a:lnTo>
                <a:lnTo>
                  <a:pt x="430386" y="83411"/>
                </a:lnTo>
                <a:close/>
              </a:path>
              <a:path w="443864" h="186689">
                <a:moveTo>
                  <a:pt x="433098" y="83411"/>
                </a:moveTo>
                <a:lnTo>
                  <a:pt x="430386" y="83411"/>
                </a:lnTo>
                <a:lnTo>
                  <a:pt x="430386" y="103216"/>
                </a:lnTo>
                <a:lnTo>
                  <a:pt x="433098" y="103216"/>
                </a:lnTo>
                <a:lnTo>
                  <a:pt x="433098" y="83411"/>
                </a:lnTo>
                <a:close/>
              </a:path>
              <a:path w="443864" h="186689">
                <a:moveTo>
                  <a:pt x="29514" y="83411"/>
                </a:moveTo>
                <a:lnTo>
                  <a:pt x="13449" y="83411"/>
                </a:lnTo>
                <a:lnTo>
                  <a:pt x="21482" y="93314"/>
                </a:lnTo>
                <a:lnTo>
                  <a:pt x="29514" y="83411"/>
                </a:lnTo>
                <a:close/>
              </a:path>
              <a:path w="443864" h="186689">
                <a:moveTo>
                  <a:pt x="368127" y="0"/>
                </a:moveTo>
                <a:lnTo>
                  <a:pt x="364873" y="1833"/>
                </a:lnTo>
                <a:lnTo>
                  <a:pt x="361836" y="12790"/>
                </a:lnTo>
                <a:lnTo>
                  <a:pt x="362704" y="19804"/>
                </a:lnTo>
                <a:lnTo>
                  <a:pt x="422353" y="93314"/>
                </a:lnTo>
                <a:lnTo>
                  <a:pt x="430386" y="83411"/>
                </a:lnTo>
                <a:lnTo>
                  <a:pt x="433098" y="83411"/>
                </a:lnTo>
                <a:lnTo>
                  <a:pt x="433098" y="81853"/>
                </a:lnTo>
                <a:lnTo>
                  <a:pt x="434539" y="81853"/>
                </a:lnTo>
                <a:lnTo>
                  <a:pt x="36812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95244" y="4179157"/>
            <a:ext cx="3616960" cy="1050290"/>
          </a:xfrm>
          <a:prstGeom prst="rect">
            <a:avLst/>
          </a:prstGeom>
          <a:solidFill>
            <a:srgbClr val="FFFFFF"/>
          </a:solidFill>
          <a:ln w="10318">
            <a:solidFill>
              <a:srgbClr val="FF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276860">
              <a:lnSpc>
                <a:spcPct val="100000"/>
              </a:lnSpc>
              <a:spcBef>
                <a:spcPts val="45"/>
              </a:spcBef>
            </a:pPr>
            <a:r>
              <a:rPr dirty="0" u="heavy" sz="1800" spc="-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PASO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3 /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STEP</a:t>
            </a:r>
            <a:r>
              <a:rPr dirty="0" u="heavy" sz="1800" spc="-3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3</a:t>
            </a:r>
            <a:endParaRPr sz="1800">
              <a:latin typeface="Trebuchet MS"/>
              <a:cs typeface="Trebuchet MS"/>
            </a:endParaRPr>
          </a:p>
          <a:p>
            <a:pPr marL="276860">
              <a:lnSpc>
                <a:spcPct val="100000"/>
              </a:lnSpc>
              <a:spcBef>
                <a:spcPts val="780"/>
              </a:spcBef>
            </a:pPr>
            <a:r>
              <a:rPr dirty="0" sz="1800" spc="-5">
                <a:latin typeface="Trebuchet MS"/>
                <a:cs typeface="Trebuchet MS"/>
              </a:rPr>
              <a:t>-</a:t>
            </a:r>
            <a:r>
              <a:rPr dirty="0" sz="1800" spc="-5" b="1">
                <a:solidFill>
                  <a:srgbClr val="202020"/>
                </a:solidFill>
                <a:latin typeface="Trebuchet MS"/>
                <a:cs typeface="Trebuchet MS"/>
              </a:rPr>
              <a:t>Abre tu navegador</a:t>
            </a: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1800" spc="-20" b="1">
                <a:solidFill>
                  <a:srgbClr val="202020"/>
                </a:solidFill>
                <a:latin typeface="Trebuchet MS"/>
                <a:cs typeface="Trebuchet MS"/>
              </a:rPr>
              <a:t>SAFARI</a:t>
            </a:r>
            <a:endParaRPr sz="1800">
              <a:latin typeface="Trebuchet MS"/>
              <a:cs typeface="Trebuchet MS"/>
            </a:endParaRPr>
          </a:p>
          <a:p>
            <a:pPr marL="276860">
              <a:lnSpc>
                <a:spcPct val="100000"/>
              </a:lnSpc>
            </a:pPr>
            <a:r>
              <a:rPr dirty="0" sz="1800" spc="-5">
                <a:latin typeface="Trebuchet MS"/>
                <a:cs typeface="Trebuchet MS"/>
              </a:rPr>
              <a:t>-</a:t>
            </a:r>
            <a:r>
              <a:rPr dirty="0" sz="1800" spc="-5" b="1">
                <a:solidFill>
                  <a:srgbClr val="202020"/>
                </a:solidFill>
                <a:latin typeface="Trebuchet MS"/>
                <a:cs typeface="Trebuchet MS"/>
              </a:rPr>
              <a:t>Fill </a:t>
            </a: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out</a:t>
            </a:r>
            <a:r>
              <a:rPr dirty="0" sz="1800" spc="-10" b="1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form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15316" y="4634855"/>
            <a:ext cx="942340" cy="163830"/>
          </a:xfrm>
          <a:custGeom>
            <a:avLst/>
            <a:gdLst/>
            <a:ahLst/>
            <a:cxnLst/>
            <a:rect l="l" t="t" r="r" b="b"/>
            <a:pathLst>
              <a:path w="942340" h="163829">
                <a:moveTo>
                  <a:pt x="160635" y="0"/>
                </a:moveTo>
                <a:lnTo>
                  <a:pt x="0" y="81641"/>
                </a:lnTo>
                <a:lnTo>
                  <a:pt x="160635" y="163282"/>
                </a:lnTo>
                <a:lnTo>
                  <a:pt x="167539" y="161677"/>
                </a:lnTo>
                <a:lnTo>
                  <a:pt x="173983" y="152049"/>
                </a:lnTo>
                <a:lnTo>
                  <a:pt x="172142" y="146031"/>
                </a:lnTo>
                <a:lnTo>
                  <a:pt x="65227" y="91670"/>
                </a:lnTo>
                <a:lnTo>
                  <a:pt x="22783" y="91670"/>
                </a:lnTo>
                <a:lnTo>
                  <a:pt x="22783" y="71611"/>
                </a:lnTo>
                <a:lnTo>
                  <a:pt x="65227" y="71611"/>
                </a:lnTo>
                <a:lnTo>
                  <a:pt x="172142" y="17250"/>
                </a:lnTo>
                <a:lnTo>
                  <a:pt x="173983" y="11233"/>
                </a:lnTo>
                <a:lnTo>
                  <a:pt x="167539" y="1604"/>
                </a:lnTo>
                <a:lnTo>
                  <a:pt x="160635" y="0"/>
                </a:lnTo>
                <a:close/>
              </a:path>
              <a:path w="942340" h="163829">
                <a:moveTo>
                  <a:pt x="896219" y="81641"/>
                </a:moveTo>
                <a:lnTo>
                  <a:pt x="769578" y="146031"/>
                </a:lnTo>
                <a:lnTo>
                  <a:pt x="767737" y="152049"/>
                </a:lnTo>
                <a:lnTo>
                  <a:pt x="774181" y="161677"/>
                </a:lnTo>
                <a:lnTo>
                  <a:pt x="781085" y="163282"/>
                </a:lnTo>
                <a:lnTo>
                  <a:pt x="921987" y="91670"/>
                </a:lnTo>
                <a:lnTo>
                  <a:pt x="918937" y="91670"/>
                </a:lnTo>
                <a:lnTo>
                  <a:pt x="918937" y="90266"/>
                </a:lnTo>
                <a:lnTo>
                  <a:pt x="913184" y="90266"/>
                </a:lnTo>
                <a:lnTo>
                  <a:pt x="896219" y="81641"/>
                </a:lnTo>
                <a:close/>
              </a:path>
              <a:path w="942340" h="163829">
                <a:moveTo>
                  <a:pt x="65227" y="71611"/>
                </a:moveTo>
                <a:lnTo>
                  <a:pt x="22783" y="71611"/>
                </a:lnTo>
                <a:lnTo>
                  <a:pt x="22783" y="91670"/>
                </a:lnTo>
                <a:lnTo>
                  <a:pt x="65227" y="91670"/>
                </a:lnTo>
                <a:lnTo>
                  <a:pt x="62465" y="90266"/>
                </a:lnTo>
                <a:lnTo>
                  <a:pt x="28537" y="90266"/>
                </a:lnTo>
                <a:lnTo>
                  <a:pt x="28537" y="73015"/>
                </a:lnTo>
                <a:lnTo>
                  <a:pt x="62465" y="73015"/>
                </a:lnTo>
                <a:lnTo>
                  <a:pt x="65227" y="71611"/>
                </a:lnTo>
                <a:close/>
              </a:path>
              <a:path w="942340" h="163829">
                <a:moveTo>
                  <a:pt x="876493" y="71611"/>
                </a:moveTo>
                <a:lnTo>
                  <a:pt x="65227" y="71611"/>
                </a:lnTo>
                <a:lnTo>
                  <a:pt x="45501" y="81641"/>
                </a:lnTo>
                <a:lnTo>
                  <a:pt x="65227" y="91670"/>
                </a:lnTo>
                <a:lnTo>
                  <a:pt x="876493" y="91670"/>
                </a:lnTo>
                <a:lnTo>
                  <a:pt x="896219" y="81641"/>
                </a:lnTo>
                <a:lnTo>
                  <a:pt x="876493" y="71611"/>
                </a:lnTo>
                <a:close/>
              </a:path>
              <a:path w="942340" h="163829">
                <a:moveTo>
                  <a:pt x="921986" y="71611"/>
                </a:moveTo>
                <a:lnTo>
                  <a:pt x="918937" y="71611"/>
                </a:lnTo>
                <a:lnTo>
                  <a:pt x="918937" y="91670"/>
                </a:lnTo>
                <a:lnTo>
                  <a:pt x="921987" y="91670"/>
                </a:lnTo>
                <a:lnTo>
                  <a:pt x="941721" y="81641"/>
                </a:lnTo>
                <a:lnTo>
                  <a:pt x="921986" y="71611"/>
                </a:lnTo>
                <a:close/>
              </a:path>
              <a:path w="942340" h="163829">
                <a:moveTo>
                  <a:pt x="28537" y="73015"/>
                </a:moveTo>
                <a:lnTo>
                  <a:pt x="28537" y="90266"/>
                </a:lnTo>
                <a:lnTo>
                  <a:pt x="45501" y="81641"/>
                </a:lnTo>
                <a:lnTo>
                  <a:pt x="28537" y="73015"/>
                </a:lnTo>
                <a:close/>
              </a:path>
              <a:path w="942340" h="163829">
                <a:moveTo>
                  <a:pt x="45501" y="81641"/>
                </a:moveTo>
                <a:lnTo>
                  <a:pt x="28537" y="90266"/>
                </a:lnTo>
                <a:lnTo>
                  <a:pt x="62465" y="90266"/>
                </a:lnTo>
                <a:lnTo>
                  <a:pt x="45501" y="81641"/>
                </a:lnTo>
                <a:close/>
              </a:path>
              <a:path w="942340" h="163829">
                <a:moveTo>
                  <a:pt x="913184" y="73015"/>
                </a:moveTo>
                <a:lnTo>
                  <a:pt x="896219" y="81641"/>
                </a:lnTo>
                <a:lnTo>
                  <a:pt x="913184" y="90266"/>
                </a:lnTo>
                <a:lnTo>
                  <a:pt x="913184" y="73015"/>
                </a:lnTo>
                <a:close/>
              </a:path>
              <a:path w="942340" h="163829">
                <a:moveTo>
                  <a:pt x="918937" y="73015"/>
                </a:moveTo>
                <a:lnTo>
                  <a:pt x="913184" y="73015"/>
                </a:lnTo>
                <a:lnTo>
                  <a:pt x="913184" y="90266"/>
                </a:lnTo>
                <a:lnTo>
                  <a:pt x="918937" y="90266"/>
                </a:lnTo>
                <a:lnTo>
                  <a:pt x="918937" y="73015"/>
                </a:lnTo>
                <a:close/>
              </a:path>
              <a:path w="942340" h="163829">
                <a:moveTo>
                  <a:pt x="62465" y="73015"/>
                </a:moveTo>
                <a:lnTo>
                  <a:pt x="28537" y="73015"/>
                </a:lnTo>
                <a:lnTo>
                  <a:pt x="45501" y="81641"/>
                </a:lnTo>
                <a:lnTo>
                  <a:pt x="62465" y="73015"/>
                </a:lnTo>
                <a:close/>
              </a:path>
              <a:path w="942340" h="163829">
                <a:moveTo>
                  <a:pt x="781085" y="0"/>
                </a:moveTo>
                <a:lnTo>
                  <a:pt x="774181" y="1604"/>
                </a:lnTo>
                <a:lnTo>
                  <a:pt x="767737" y="11233"/>
                </a:lnTo>
                <a:lnTo>
                  <a:pt x="769578" y="17250"/>
                </a:lnTo>
                <a:lnTo>
                  <a:pt x="896219" y="81641"/>
                </a:lnTo>
                <a:lnTo>
                  <a:pt x="913184" y="73015"/>
                </a:lnTo>
                <a:lnTo>
                  <a:pt x="918937" y="73015"/>
                </a:lnTo>
                <a:lnTo>
                  <a:pt x="918937" y="71611"/>
                </a:lnTo>
                <a:lnTo>
                  <a:pt x="921986" y="71611"/>
                </a:lnTo>
                <a:lnTo>
                  <a:pt x="78108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528989" y="1419250"/>
            <a:ext cx="14192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585858"/>
                </a:solidFill>
                <a:latin typeface="Segoe UI"/>
                <a:cs typeface="Segoe UI"/>
              </a:rPr>
              <a:t>Fill </a:t>
            </a:r>
            <a:r>
              <a:rPr dirty="0" sz="2000">
                <a:solidFill>
                  <a:srgbClr val="585858"/>
                </a:solidFill>
                <a:latin typeface="Segoe UI"/>
                <a:cs typeface="Segoe UI"/>
              </a:rPr>
              <a:t>Jobs</a:t>
            </a:r>
            <a:r>
              <a:rPr dirty="0" sz="2000" spc="-65">
                <a:solidFill>
                  <a:srgbClr val="585858"/>
                </a:solidFill>
                <a:latin typeface="Segoe UI"/>
                <a:cs typeface="Segoe UI"/>
              </a:rPr>
              <a:t> </a:t>
            </a:r>
            <a:r>
              <a:rPr dirty="0" sz="2000" spc="-5">
                <a:solidFill>
                  <a:srgbClr val="585858"/>
                </a:solidFill>
                <a:latin typeface="Segoe UI"/>
                <a:cs typeface="Segoe UI"/>
              </a:rPr>
              <a:t>Fast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76367" y="2203518"/>
            <a:ext cx="2732037" cy="45803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CDD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7102" y="12379"/>
            <a:ext cx="11894897" cy="684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970532"/>
            <a:ext cx="10437876" cy="3215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585704" y="1970532"/>
            <a:ext cx="1603248" cy="1447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09600"/>
            <a:ext cx="10438130" cy="1369060"/>
          </a:xfrm>
          <a:custGeom>
            <a:avLst/>
            <a:gdLst/>
            <a:ahLst/>
            <a:cxnLst/>
            <a:rect l="l" t="t" r="r" b="b"/>
            <a:pathLst>
              <a:path w="10438130" h="1369060">
                <a:moveTo>
                  <a:pt x="0" y="1368552"/>
                </a:moveTo>
                <a:lnTo>
                  <a:pt x="10437876" y="1368552"/>
                </a:lnTo>
                <a:lnTo>
                  <a:pt x="10437876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585704" y="609600"/>
            <a:ext cx="1603375" cy="1369060"/>
          </a:xfrm>
          <a:custGeom>
            <a:avLst/>
            <a:gdLst/>
            <a:ahLst/>
            <a:cxnLst/>
            <a:rect l="l" t="t" r="r" b="b"/>
            <a:pathLst>
              <a:path w="1603375" h="1369060">
                <a:moveTo>
                  <a:pt x="0" y="1368552"/>
                </a:moveTo>
                <a:lnTo>
                  <a:pt x="1603248" y="1368552"/>
                </a:lnTo>
                <a:lnTo>
                  <a:pt x="1603248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3419" y="789431"/>
            <a:ext cx="1031748" cy="9585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06224" y="4042501"/>
            <a:ext cx="2506980" cy="977265"/>
          </a:xfrm>
          <a:prstGeom prst="rect">
            <a:avLst/>
          </a:prstGeom>
          <a:solidFill>
            <a:srgbClr val="FFFFFF"/>
          </a:solidFill>
          <a:ln w="9568">
            <a:solidFill>
              <a:srgbClr val="FF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210"/>
              </a:spcBef>
            </a:pPr>
            <a:r>
              <a:rPr dirty="0" u="heavy" sz="1800" spc="-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PASO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5 /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STEP</a:t>
            </a:r>
            <a:r>
              <a:rPr dirty="0" u="heavy" sz="1800" spc="-4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5</a:t>
            </a:r>
            <a:endParaRPr sz="18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325"/>
              </a:spcBef>
              <a:buClr>
                <a:srgbClr val="000000"/>
              </a:buClr>
              <a:buChar char="-"/>
              <a:tabLst>
                <a:tab pos="165100" algn="l"/>
              </a:tabLst>
            </a:pP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hacer clic "Post</a:t>
            </a:r>
            <a:r>
              <a:rPr dirty="0" sz="1800" spc="-50" b="1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Job"</a:t>
            </a:r>
            <a:endParaRPr sz="18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Char char="-"/>
              <a:tabLst>
                <a:tab pos="165100" algn="l"/>
              </a:tabLst>
            </a:pP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Click "Post</a:t>
            </a:r>
            <a:r>
              <a:rPr dirty="0" sz="1800" spc="-20" b="1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Job"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6324" y="2330195"/>
            <a:ext cx="1938655" cy="303530"/>
          </a:xfrm>
          <a:custGeom>
            <a:avLst/>
            <a:gdLst/>
            <a:ahLst/>
            <a:cxnLst/>
            <a:rect l="l" t="t" r="r" b="b"/>
            <a:pathLst>
              <a:path w="1938655" h="303530">
                <a:moveTo>
                  <a:pt x="0" y="50546"/>
                </a:moveTo>
                <a:lnTo>
                  <a:pt x="3972" y="30861"/>
                </a:lnTo>
                <a:lnTo>
                  <a:pt x="14805" y="14795"/>
                </a:lnTo>
                <a:lnTo>
                  <a:pt x="30871" y="3968"/>
                </a:lnTo>
                <a:lnTo>
                  <a:pt x="50546" y="0"/>
                </a:lnTo>
                <a:lnTo>
                  <a:pt x="1887982" y="0"/>
                </a:lnTo>
                <a:lnTo>
                  <a:pt x="1907667" y="3968"/>
                </a:lnTo>
                <a:lnTo>
                  <a:pt x="1923732" y="14795"/>
                </a:lnTo>
                <a:lnTo>
                  <a:pt x="1934559" y="30861"/>
                </a:lnTo>
                <a:lnTo>
                  <a:pt x="1938527" y="50546"/>
                </a:lnTo>
                <a:lnTo>
                  <a:pt x="1938527" y="252730"/>
                </a:lnTo>
                <a:lnTo>
                  <a:pt x="1934559" y="272415"/>
                </a:lnTo>
                <a:lnTo>
                  <a:pt x="1923732" y="288480"/>
                </a:lnTo>
                <a:lnTo>
                  <a:pt x="1907667" y="299307"/>
                </a:lnTo>
                <a:lnTo>
                  <a:pt x="1887982" y="303276"/>
                </a:lnTo>
                <a:lnTo>
                  <a:pt x="50546" y="303276"/>
                </a:lnTo>
                <a:lnTo>
                  <a:pt x="30871" y="299307"/>
                </a:lnTo>
                <a:lnTo>
                  <a:pt x="14805" y="288480"/>
                </a:lnTo>
                <a:lnTo>
                  <a:pt x="3972" y="272415"/>
                </a:lnTo>
                <a:lnTo>
                  <a:pt x="0" y="252730"/>
                </a:lnTo>
                <a:lnTo>
                  <a:pt x="0" y="50546"/>
                </a:lnTo>
                <a:close/>
              </a:path>
            </a:pathLst>
          </a:custGeom>
          <a:ln w="914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611500" y="3176597"/>
            <a:ext cx="1841500" cy="1074420"/>
          </a:xfrm>
          <a:prstGeom prst="rect">
            <a:avLst/>
          </a:prstGeom>
          <a:solidFill>
            <a:srgbClr val="FFFFFF"/>
          </a:solidFill>
          <a:ln w="10176">
            <a:solidFill>
              <a:srgbClr val="FF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400"/>
              </a:spcBef>
            </a:pPr>
            <a:r>
              <a:rPr dirty="0" u="heavy" sz="1800" spc="-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PASO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6 /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STEP</a:t>
            </a:r>
            <a:r>
              <a:rPr dirty="0" u="heavy" sz="1800" spc="-9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6</a:t>
            </a:r>
            <a:endParaRPr sz="1800">
              <a:latin typeface="Trebuchet MS"/>
              <a:cs typeface="Trebuchet MS"/>
            </a:endParaRPr>
          </a:p>
          <a:p>
            <a:pPr marL="330835" indent="-152400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Char char="-"/>
              <a:tabLst>
                <a:tab pos="331470" algn="l"/>
              </a:tabLst>
            </a:pP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Enviar</a:t>
            </a:r>
            <a:endParaRPr sz="1800">
              <a:latin typeface="Trebuchet MS"/>
              <a:cs typeface="Trebuchet MS"/>
            </a:endParaRPr>
          </a:p>
          <a:p>
            <a:pPr marL="330835" indent="-15240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Char char="-"/>
              <a:tabLst>
                <a:tab pos="331470" algn="l"/>
              </a:tabLst>
            </a:pPr>
            <a:r>
              <a:rPr dirty="0" sz="1800" spc="-5" b="1">
                <a:solidFill>
                  <a:srgbClr val="202020"/>
                </a:solidFill>
                <a:latin typeface="Trebuchet MS"/>
                <a:cs typeface="Trebuchet MS"/>
              </a:rPr>
              <a:t>Submit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91500" y="2633472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4">
                <a:moveTo>
                  <a:pt x="0" y="77977"/>
                </a:moveTo>
                <a:lnTo>
                  <a:pt x="6129" y="47630"/>
                </a:lnTo>
                <a:lnTo>
                  <a:pt x="22844" y="22844"/>
                </a:lnTo>
                <a:lnTo>
                  <a:pt x="47630" y="6129"/>
                </a:lnTo>
                <a:lnTo>
                  <a:pt x="77978" y="0"/>
                </a:lnTo>
                <a:lnTo>
                  <a:pt x="389890" y="0"/>
                </a:lnTo>
                <a:lnTo>
                  <a:pt x="420237" y="6129"/>
                </a:lnTo>
                <a:lnTo>
                  <a:pt x="445023" y="22844"/>
                </a:lnTo>
                <a:lnTo>
                  <a:pt x="461738" y="47630"/>
                </a:lnTo>
                <a:lnTo>
                  <a:pt x="467868" y="77977"/>
                </a:lnTo>
                <a:lnTo>
                  <a:pt x="467868" y="389889"/>
                </a:lnTo>
                <a:lnTo>
                  <a:pt x="461738" y="420237"/>
                </a:lnTo>
                <a:lnTo>
                  <a:pt x="445023" y="445023"/>
                </a:lnTo>
                <a:lnTo>
                  <a:pt x="420237" y="461738"/>
                </a:lnTo>
                <a:lnTo>
                  <a:pt x="389890" y="467867"/>
                </a:lnTo>
                <a:lnTo>
                  <a:pt x="77978" y="467867"/>
                </a:lnTo>
                <a:lnTo>
                  <a:pt x="47630" y="461738"/>
                </a:lnTo>
                <a:lnTo>
                  <a:pt x="22844" y="445023"/>
                </a:lnTo>
                <a:lnTo>
                  <a:pt x="6129" y="420237"/>
                </a:lnTo>
                <a:lnTo>
                  <a:pt x="0" y="389889"/>
                </a:lnTo>
                <a:lnTo>
                  <a:pt x="0" y="77977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659368" y="2779902"/>
            <a:ext cx="494030" cy="103505"/>
          </a:xfrm>
          <a:custGeom>
            <a:avLst/>
            <a:gdLst/>
            <a:ahLst/>
            <a:cxnLst/>
            <a:rect l="l" t="t" r="r" b="b"/>
            <a:pathLst>
              <a:path w="494029" h="103505">
                <a:moveTo>
                  <a:pt x="88646" y="0"/>
                </a:moveTo>
                <a:lnTo>
                  <a:pt x="0" y="51688"/>
                </a:lnTo>
                <a:lnTo>
                  <a:pt x="88646" y="103377"/>
                </a:lnTo>
                <a:lnTo>
                  <a:pt x="92456" y="102361"/>
                </a:lnTo>
                <a:lnTo>
                  <a:pt x="96012" y="96265"/>
                </a:lnTo>
                <a:lnTo>
                  <a:pt x="94996" y="92455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6" y="10921"/>
                </a:lnTo>
                <a:lnTo>
                  <a:pt x="96012" y="7111"/>
                </a:lnTo>
                <a:lnTo>
                  <a:pt x="92456" y="1015"/>
                </a:lnTo>
                <a:lnTo>
                  <a:pt x="88646" y="0"/>
                </a:lnTo>
                <a:close/>
              </a:path>
              <a:path w="494029" h="103505">
                <a:moveTo>
                  <a:pt x="468412" y="51688"/>
                </a:moveTo>
                <a:lnTo>
                  <a:pt x="398526" y="92455"/>
                </a:lnTo>
                <a:lnTo>
                  <a:pt x="397510" y="96265"/>
                </a:lnTo>
                <a:lnTo>
                  <a:pt x="401066" y="102361"/>
                </a:lnTo>
                <a:lnTo>
                  <a:pt x="404876" y="103377"/>
                </a:lnTo>
                <a:lnTo>
                  <a:pt x="482631" y="58038"/>
                </a:lnTo>
                <a:lnTo>
                  <a:pt x="480949" y="58038"/>
                </a:lnTo>
                <a:lnTo>
                  <a:pt x="480949" y="57149"/>
                </a:lnTo>
                <a:lnTo>
                  <a:pt x="477774" y="57149"/>
                </a:lnTo>
                <a:lnTo>
                  <a:pt x="468412" y="51688"/>
                </a:lnTo>
                <a:close/>
              </a:path>
              <a:path w="494029" h="103505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49"/>
                </a:lnTo>
                <a:lnTo>
                  <a:pt x="15748" y="57149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494029" h="103505">
                <a:moveTo>
                  <a:pt x="457526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457526" y="58038"/>
                </a:lnTo>
                <a:lnTo>
                  <a:pt x="468412" y="51688"/>
                </a:lnTo>
                <a:lnTo>
                  <a:pt x="457526" y="45338"/>
                </a:lnTo>
                <a:close/>
              </a:path>
              <a:path w="494029" h="103505">
                <a:moveTo>
                  <a:pt x="482631" y="45338"/>
                </a:moveTo>
                <a:lnTo>
                  <a:pt x="480949" y="45338"/>
                </a:lnTo>
                <a:lnTo>
                  <a:pt x="480949" y="58038"/>
                </a:lnTo>
                <a:lnTo>
                  <a:pt x="482631" y="58038"/>
                </a:lnTo>
                <a:lnTo>
                  <a:pt x="493522" y="51688"/>
                </a:lnTo>
                <a:lnTo>
                  <a:pt x="482631" y="45338"/>
                </a:lnTo>
                <a:close/>
              </a:path>
              <a:path w="494029" h="103505">
                <a:moveTo>
                  <a:pt x="15748" y="46227"/>
                </a:moveTo>
                <a:lnTo>
                  <a:pt x="15748" y="57149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494029" h="103505">
                <a:moveTo>
                  <a:pt x="25109" y="51688"/>
                </a:moveTo>
                <a:lnTo>
                  <a:pt x="15748" y="57149"/>
                </a:lnTo>
                <a:lnTo>
                  <a:pt x="34471" y="57149"/>
                </a:lnTo>
                <a:lnTo>
                  <a:pt x="25109" y="51688"/>
                </a:lnTo>
                <a:close/>
              </a:path>
              <a:path w="494029" h="103505">
                <a:moveTo>
                  <a:pt x="477774" y="46227"/>
                </a:moveTo>
                <a:lnTo>
                  <a:pt x="468412" y="51688"/>
                </a:lnTo>
                <a:lnTo>
                  <a:pt x="477774" y="57149"/>
                </a:lnTo>
                <a:lnTo>
                  <a:pt x="477774" y="46227"/>
                </a:lnTo>
                <a:close/>
              </a:path>
              <a:path w="494029" h="103505">
                <a:moveTo>
                  <a:pt x="480949" y="46227"/>
                </a:moveTo>
                <a:lnTo>
                  <a:pt x="477774" y="46227"/>
                </a:lnTo>
                <a:lnTo>
                  <a:pt x="477774" y="57149"/>
                </a:lnTo>
                <a:lnTo>
                  <a:pt x="480949" y="57149"/>
                </a:lnTo>
                <a:lnTo>
                  <a:pt x="480949" y="46227"/>
                </a:lnTo>
                <a:close/>
              </a:path>
              <a:path w="494029" h="103505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  <a:path w="494029" h="103505">
                <a:moveTo>
                  <a:pt x="404876" y="0"/>
                </a:moveTo>
                <a:lnTo>
                  <a:pt x="401066" y="1015"/>
                </a:lnTo>
                <a:lnTo>
                  <a:pt x="397510" y="7111"/>
                </a:lnTo>
                <a:lnTo>
                  <a:pt x="398526" y="10921"/>
                </a:lnTo>
                <a:lnTo>
                  <a:pt x="468412" y="51688"/>
                </a:lnTo>
                <a:lnTo>
                  <a:pt x="477774" y="46227"/>
                </a:lnTo>
                <a:lnTo>
                  <a:pt x="480949" y="46227"/>
                </a:lnTo>
                <a:lnTo>
                  <a:pt x="480949" y="45338"/>
                </a:lnTo>
                <a:lnTo>
                  <a:pt x="482631" y="45338"/>
                </a:lnTo>
                <a:lnTo>
                  <a:pt x="40487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9964" y="2166385"/>
            <a:ext cx="2731126" cy="4543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702293" y="1419250"/>
            <a:ext cx="14192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585858"/>
                </a:solidFill>
                <a:latin typeface="Segoe UI"/>
                <a:cs typeface="Segoe UI"/>
              </a:rPr>
              <a:t>Fill </a:t>
            </a:r>
            <a:r>
              <a:rPr dirty="0" sz="2000">
                <a:solidFill>
                  <a:srgbClr val="585858"/>
                </a:solidFill>
                <a:latin typeface="Segoe UI"/>
                <a:cs typeface="Segoe UI"/>
              </a:rPr>
              <a:t>Jobs</a:t>
            </a:r>
            <a:r>
              <a:rPr dirty="0" sz="2000" spc="-65">
                <a:solidFill>
                  <a:srgbClr val="585858"/>
                </a:solidFill>
                <a:latin typeface="Segoe UI"/>
                <a:cs typeface="Segoe UI"/>
              </a:rPr>
              <a:t> </a:t>
            </a:r>
            <a:r>
              <a:rPr dirty="0" sz="2000" spc="-5">
                <a:solidFill>
                  <a:srgbClr val="585858"/>
                </a:solidFill>
                <a:latin typeface="Segoe UI"/>
                <a:cs typeface="Segoe UI"/>
              </a:rPr>
              <a:t>Fast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961133" y="795908"/>
            <a:ext cx="5269865" cy="819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720"/>
              </a:lnSpc>
              <a:spcBef>
                <a:spcPts val="105"/>
              </a:spcBef>
            </a:pPr>
            <a:r>
              <a:rPr dirty="0" sz="3200" spc="-80">
                <a:solidFill>
                  <a:srgbClr val="585858"/>
                </a:solidFill>
              </a:rPr>
              <a:t>REGISTRATE </a:t>
            </a:r>
            <a:r>
              <a:rPr dirty="0" sz="3200" spc="-55">
                <a:solidFill>
                  <a:srgbClr val="585858"/>
                </a:solidFill>
              </a:rPr>
              <a:t>CON</a:t>
            </a:r>
            <a:r>
              <a:rPr dirty="0" sz="3200" spc="-220">
                <a:solidFill>
                  <a:srgbClr val="585858"/>
                </a:solidFill>
              </a:rPr>
              <a:t> </a:t>
            </a:r>
            <a:r>
              <a:rPr dirty="0" sz="3200" spc="-75">
                <a:solidFill>
                  <a:srgbClr val="585858"/>
                </a:solidFill>
              </a:rPr>
              <a:t>NOSOTROS.</a:t>
            </a:r>
            <a:endParaRPr sz="3200"/>
          </a:p>
          <a:p>
            <a:pPr marL="12700">
              <a:lnSpc>
                <a:spcPts val="2520"/>
              </a:lnSpc>
            </a:pPr>
            <a:r>
              <a:rPr dirty="0" sz="2200" spc="-95">
                <a:solidFill>
                  <a:srgbClr val="FD5714"/>
                </a:solidFill>
              </a:rPr>
              <a:t>TOTALMENTE</a:t>
            </a:r>
            <a:r>
              <a:rPr dirty="0" sz="2200" spc="-114">
                <a:solidFill>
                  <a:srgbClr val="FD5714"/>
                </a:solidFill>
              </a:rPr>
              <a:t> </a:t>
            </a:r>
            <a:r>
              <a:rPr dirty="0" sz="2200" spc="-80">
                <a:solidFill>
                  <a:srgbClr val="FD5714"/>
                </a:solidFill>
              </a:rPr>
              <a:t>GRATIS</a:t>
            </a:r>
            <a:endParaRPr sz="2200"/>
          </a:p>
        </p:txBody>
      </p:sp>
      <p:sp>
        <p:nvSpPr>
          <p:cNvPr id="17" name="object 17"/>
          <p:cNvSpPr/>
          <p:nvPr/>
        </p:nvSpPr>
        <p:spPr>
          <a:xfrm>
            <a:off x="1837248" y="4649027"/>
            <a:ext cx="1339215" cy="221615"/>
          </a:xfrm>
          <a:custGeom>
            <a:avLst/>
            <a:gdLst/>
            <a:ahLst/>
            <a:cxnLst/>
            <a:rect l="l" t="t" r="r" b="b"/>
            <a:pathLst>
              <a:path w="1339214" h="221614">
                <a:moveTo>
                  <a:pt x="1196411" y="0"/>
                </a:moveTo>
                <a:lnTo>
                  <a:pt x="1339113" y="110793"/>
                </a:lnTo>
                <a:lnTo>
                  <a:pt x="1196411" y="221586"/>
                </a:lnTo>
                <a:lnTo>
                  <a:pt x="1190278" y="219409"/>
                </a:lnTo>
                <a:lnTo>
                  <a:pt x="1184553" y="206342"/>
                </a:lnTo>
                <a:lnTo>
                  <a:pt x="1186189" y="198176"/>
                </a:lnTo>
                <a:lnTo>
                  <a:pt x="1281168" y="124404"/>
                </a:lnTo>
                <a:lnTo>
                  <a:pt x="1318873" y="124404"/>
                </a:lnTo>
                <a:lnTo>
                  <a:pt x="1318873" y="97182"/>
                </a:lnTo>
                <a:lnTo>
                  <a:pt x="1281168" y="97182"/>
                </a:lnTo>
                <a:lnTo>
                  <a:pt x="1186189" y="23410"/>
                </a:lnTo>
                <a:lnTo>
                  <a:pt x="1184553" y="15244"/>
                </a:lnTo>
                <a:lnTo>
                  <a:pt x="1190278" y="2177"/>
                </a:lnTo>
                <a:lnTo>
                  <a:pt x="1196411" y="0"/>
                </a:lnTo>
                <a:close/>
              </a:path>
              <a:path w="1339214" h="221614">
                <a:moveTo>
                  <a:pt x="40626" y="110793"/>
                </a:moveTo>
                <a:lnTo>
                  <a:pt x="153129" y="198176"/>
                </a:lnTo>
                <a:lnTo>
                  <a:pt x="154764" y="206342"/>
                </a:lnTo>
                <a:lnTo>
                  <a:pt x="149040" y="219409"/>
                </a:lnTo>
                <a:lnTo>
                  <a:pt x="142702" y="221586"/>
                </a:lnTo>
                <a:lnTo>
                  <a:pt x="17531" y="124404"/>
                </a:lnTo>
                <a:lnTo>
                  <a:pt x="20444" y="124404"/>
                </a:lnTo>
                <a:lnTo>
                  <a:pt x="20444" y="122498"/>
                </a:lnTo>
                <a:lnTo>
                  <a:pt x="25555" y="122498"/>
                </a:lnTo>
                <a:lnTo>
                  <a:pt x="40626" y="110793"/>
                </a:lnTo>
                <a:close/>
              </a:path>
              <a:path w="1339214" h="221614">
                <a:moveTo>
                  <a:pt x="1281168" y="97182"/>
                </a:moveTo>
                <a:lnTo>
                  <a:pt x="1318873" y="97182"/>
                </a:lnTo>
                <a:lnTo>
                  <a:pt x="1318873" y="124404"/>
                </a:lnTo>
                <a:lnTo>
                  <a:pt x="1281168" y="124404"/>
                </a:lnTo>
                <a:lnTo>
                  <a:pt x="1283621" y="122498"/>
                </a:lnTo>
                <a:lnTo>
                  <a:pt x="1313762" y="122498"/>
                </a:lnTo>
                <a:lnTo>
                  <a:pt x="1313762" y="99088"/>
                </a:lnTo>
                <a:lnTo>
                  <a:pt x="1283621" y="99088"/>
                </a:lnTo>
                <a:lnTo>
                  <a:pt x="1281168" y="97182"/>
                </a:lnTo>
                <a:close/>
              </a:path>
              <a:path w="1339214" h="221614">
                <a:moveTo>
                  <a:pt x="58149" y="97182"/>
                </a:moveTo>
                <a:lnTo>
                  <a:pt x="1281168" y="97182"/>
                </a:lnTo>
                <a:lnTo>
                  <a:pt x="1298692" y="110793"/>
                </a:lnTo>
                <a:lnTo>
                  <a:pt x="1281168" y="124404"/>
                </a:lnTo>
                <a:lnTo>
                  <a:pt x="58149" y="124404"/>
                </a:lnTo>
                <a:lnTo>
                  <a:pt x="40626" y="110793"/>
                </a:lnTo>
                <a:lnTo>
                  <a:pt x="58149" y="97182"/>
                </a:lnTo>
                <a:close/>
              </a:path>
              <a:path w="1339214" h="221614">
                <a:moveTo>
                  <a:pt x="17531" y="97182"/>
                </a:moveTo>
                <a:lnTo>
                  <a:pt x="20444" y="97182"/>
                </a:lnTo>
                <a:lnTo>
                  <a:pt x="20444" y="124404"/>
                </a:lnTo>
                <a:lnTo>
                  <a:pt x="17531" y="124404"/>
                </a:lnTo>
                <a:lnTo>
                  <a:pt x="0" y="110793"/>
                </a:lnTo>
                <a:lnTo>
                  <a:pt x="17531" y="97182"/>
                </a:lnTo>
                <a:close/>
              </a:path>
              <a:path w="1339214" h="221614">
                <a:moveTo>
                  <a:pt x="1313762" y="99088"/>
                </a:moveTo>
                <a:lnTo>
                  <a:pt x="1313762" y="122498"/>
                </a:lnTo>
                <a:lnTo>
                  <a:pt x="1298692" y="110793"/>
                </a:lnTo>
                <a:lnTo>
                  <a:pt x="1313762" y="99088"/>
                </a:lnTo>
                <a:close/>
              </a:path>
              <a:path w="1339214" h="221614">
                <a:moveTo>
                  <a:pt x="1298692" y="110793"/>
                </a:moveTo>
                <a:lnTo>
                  <a:pt x="1313762" y="122498"/>
                </a:lnTo>
                <a:lnTo>
                  <a:pt x="1283621" y="122498"/>
                </a:lnTo>
                <a:lnTo>
                  <a:pt x="1298692" y="110793"/>
                </a:lnTo>
                <a:close/>
              </a:path>
              <a:path w="1339214" h="221614">
                <a:moveTo>
                  <a:pt x="25555" y="99088"/>
                </a:moveTo>
                <a:lnTo>
                  <a:pt x="40626" y="110793"/>
                </a:lnTo>
                <a:lnTo>
                  <a:pt x="25555" y="122498"/>
                </a:lnTo>
                <a:lnTo>
                  <a:pt x="25555" y="99088"/>
                </a:lnTo>
                <a:close/>
              </a:path>
              <a:path w="1339214" h="221614">
                <a:moveTo>
                  <a:pt x="20444" y="99088"/>
                </a:moveTo>
                <a:lnTo>
                  <a:pt x="25555" y="99088"/>
                </a:lnTo>
                <a:lnTo>
                  <a:pt x="25555" y="122498"/>
                </a:lnTo>
                <a:lnTo>
                  <a:pt x="20444" y="122498"/>
                </a:lnTo>
                <a:lnTo>
                  <a:pt x="20444" y="99088"/>
                </a:lnTo>
                <a:close/>
              </a:path>
              <a:path w="1339214" h="221614">
                <a:moveTo>
                  <a:pt x="1283621" y="99088"/>
                </a:moveTo>
                <a:lnTo>
                  <a:pt x="1313762" y="99088"/>
                </a:lnTo>
                <a:lnTo>
                  <a:pt x="1298692" y="110793"/>
                </a:lnTo>
                <a:lnTo>
                  <a:pt x="1283621" y="99088"/>
                </a:lnTo>
                <a:close/>
              </a:path>
              <a:path w="1339214" h="221614">
                <a:moveTo>
                  <a:pt x="142702" y="0"/>
                </a:moveTo>
                <a:lnTo>
                  <a:pt x="149040" y="2177"/>
                </a:lnTo>
                <a:lnTo>
                  <a:pt x="154764" y="15244"/>
                </a:lnTo>
                <a:lnTo>
                  <a:pt x="153129" y="23410"/>
                </a:lnTo>
                <a:lnTo>
                  <a:pt x="40626" y="110793"/>
                </a:lnTo>
                <a:lnTo>
                  <a:pt x="25555" y="99088"/>
                </a:lnTo>
                <a:lnTo>
                  <a:pt x="20444" y="99088"/>
                </a:lnTo>
                <a:lnTo>
                  <a:pt x="20444" y="97182"/>
                </a:lnTo>
                <a:lnTo>
                  <a:pt x="17531" y="97182"/>
                </a:lnTo>
                <a:lnTo>
                  <a:pt x="14270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191500" y="2633472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4">
                <a:moveTo>
                  <a:pt x="0" y="77977"/>
                </a:moveTo>
                <a:lnTo>
                  <a:pt x="6129" y="47630"/>
                </a:lnTo>
                <a:lnTo>
                  <a:pt x="22844" y="22844"/>
                </a:lnTo>
                <a:lnTo>
                  <a:pt x="47630" y="6129"/>
                </a:lnTo>
                <a:lnTo>
                  <a:pt x="77978" y="0"/>
                </a:lnTo>
                <a:lnTo>
                  <a:pt x="389890" y="0"/>
                </a:lnTo>
                <a:lnTo>
                  <a:pt x="420237" y="6129"/>
                </a:lnTo>
                <a:lnTo>
                  <a:pt x="445023" y="22844"/>
                </a:lnTo>
                <a:lnTo>
                  <a:pt x="461738" y="47630"/>
                </a:lnTo>
                <a:lnTo>
                  <a:pt x="467868" y="77977"/>
                </a:lnTo>
                <a:lnTo>
                  <a:pt x="467868" y="389889"/>
                </a:lnTo>
                <a:lnTo>
                  <a:pt x="461738" y="420237"/>
                </a:lnTo>
                <a:lnTo>
                  <a:pt x="445023" y="445023"/>
                </a:lnTo>
                <a:lnTo>
                  <a:pt x="420237" y="461738"/>
                </a:lnTo>
                <a:lnTo>
                  <a:pt x="389890" y="467867"/>
                </a:lnTo>
                <a:lnTo>
                  <a:pt x="77978" y="467867"/>
                </a:lnTo>
                <a:lnTo>
                  <a:pt x="47630" y="461738"/>
                </a:lnTo>
                <a:lnTo>
                  <a:pt x="22844" y="445023"/>
                </a:lnTo>
                <a:lnTo>
                  <a:pt x="6129" y="420237"/>
                </a:lnTo>
                <a:lnTo>
                  <a:pt x="0" y="389889"/>
                </a:lnTo>
                <a:lnTo>
                  <a:pt x="0" y="77977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191500" y="2633472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4">
                <a:moveTo>
                  <a:pt x="0" y="77977"/>
                </a:moveTo>
                <a:lnTo>
                  <a:pt x="6129" y="47630"/>
                </a:lnTo>
                <a:lnTo>
                  <a:pt x="22844" y="22844"/>
                </a:lnTo>
                <a:lnTo>
                  <a:pt x="47630" y="6129"/>
                </a:lnTo>
                <a:lnTo>
                  <a:pt x="77978" y="0"/>
                </a:lnTo>
                <a:lnTo>
                  <a:pt x="389890" y="0"/>
                </a:lnTo>
                <a:lnTo>
                  <a:pt x="420237" y="6129"/>
                </a:lnTo>
                <a:lnTo>
                  <a:pt x="445023" y="22844"/>
                </a:lnTo>
                <a:lnTo>
                  <a:pt x="461738" y="47630"/>
                </a:lnTo>
                <a:lnTo>
                  <a:pt x="467868" y="77977"/>
                </a:lnTo>
                <a:lnTo>
                  <a:pt x="467868" y="389889"/>
                </a:lnTo>
                <a:lnTo>
                  <a:pt x="461738" y="420237"/>
                </a:lnTo>
                <a:lnTo>
                  <a:pt x="445023" y="445023"/>
                </a:lnTo>
                <a:lnTo>
                  <a:pt x="420237" y="461738"/>
                </a:lnTo>
                <a:lnTo>
                  <a:pt x="389890" y="467867"/>
                </a:lnTo>
                <a:lnTo>
                  <a:pt x="77978" y="467867"/>
                </a:lnTo>
                <a:lnTo>
                  <a:pt x="47630" y="461738"/>
                </a:lnTo>
                <a:lnTo>
                  <a:pt x="22844" y="445023"/>
                </a:lnTo>
                <a:lnTo>
                  <a:pt x="6129" y="420237"/>
                </a:lnTo>
                <a:lnTo>
                  <a:pt x="0" y="389889"/>
                </a:lnTo>
                <a:lnTo>
                  <a:pt x="0" y="77977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672421" y="2154008"/>
            <a:ext cx="2698687" cy="4543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063632" y="3432280"/>
            <a:ext cx="528320" cy="105410"/>
          </a:xfrm>
          <a:custGeom>
            <a:avLst/>
            <a:gdLst/>
            <a:ahLst/>
            <a:cxnLst/>
            <a:rect l="l" t="t" r="r" b="b"/>
            <a:pathLst>
              <a:path w="528320" h="105410">
                <a:moveTo>
                  <a:pt x="56295" y="104964"/>
                </a:moveTo>
                <a:lnTo>
                  <a:pt x="0" y="52482"/>
                </a:lnTo>
                <a:lnTo>
                  <a:pt x="56295" y="0"/>
                </a:lnTo>
                <a:lnTo>
                  <a:pt x="58714" y="1031"/>
                </a:lnTo>
                <a:lnTo>
                  <a:pt x="60972" y="7221"/>
                </a:lnTo>
                <a:lnTo>
                  <a:pt x="60327" y="11089"/>
                </a:lnTo>
                <a:lnTo>
                  <a:pt x="22859" y="46034"/>
                </a:lnTo>
                <a:lnTo>
                  <a:pt x="7984" y="46034"/>
                </a:lnTo>
                <a:lnTo>
                  <a:pt x="7984" y="58929"/>
                </a:lnTo>
                <a:lnTo>
                  <a:pt x="22859" y="58929"/>
                </a:lnTo>
                <a:lnTo>
                  <a:pt x="60327" y="93875"/>
                </a:lnTo>
                <a:lnTo>
                  <a:pt x="60972" y="97743"/>
                </a:lnTo>
                <a:lnTo>
                  <a:pt x="58714" y="103933"/>
                </a:lnTo>
                <a:lnTo>
                  <a:pt x="56295" y="104964"/>
                </a:lnTo>
                <a:close/>
              </a:path>
              <a:path w="528320" h="105410">
                <a:moveTo>
                  <a:pt x="512244" y="52482"/>
                </a:moveTo>
                <a:lnTo>
                  <a:pt x="467862" y="11089"/>
                </a:lnTo>
                <a:lnTo>
                  <a:pt x="467217" y="7221"/>
                </a:lnTo>
                <a:lnTo>
                  <a:pt x="469475" y="1031"/>
                </a:lnTo>
                <a:lnTo>
                  <a:pt x="471975" y="0"/>
                </a:lnTo>
                <a:lnTo>
                  <a:pt x="521355" y="46034"/>
                </a:lnTo>
                <a:lnTo>
                  <a:pt x="520205" y="46034"/>
                </a:lnTo>
                <a:lnTo>
                  <a:pt x="520205" y="46937"/>
                </a:lnTo>
                <a:lnTo>
                  <a:pt x="518189" y="46937"/>
                </a:lnTo>
                <a:lnTo>
                  <a:pt x="512244" y="52482"/>
                </a:lnTo>
                <a:close/>
              </a:path>
              <a:path w="528320" h="105410">
                <a:moveTo>
                  <a:pt x="22859" y="58929"/>
                </a:moveTo>
                <a:lnTo>
                  <a:pt x="7984" y="58929"/>
                </a:lnTo>
                <a:lnTo>
                  <a:pt x="7984" y="46034"/>
                </a:lnTo>
                <a:lnTo>
                  <a:pt x="22859" y="46034"/>
                </a:lnTo>
                <a:lnTo>
                  <a:pt x="21891" y="46937"/>
                </a:lnTo>
                <a:lnTo>
                  <a:pt x="10000" y="46937"/>
                </a:lnTo>
                <a:lnTo>
                  <a:pt x="10000" y="58027"/>
                </a:lnTo>
                <a:lnTo>
                  <a:pt x="21891" y="58027"/>
                </a:lnTo>
                <a:lnTo>
                  <a:pt x="22859" y="58929"/>
                </a:lnTo>
                <a:close/>
              </a:path>
              <a:path w="528320" h="105410">
                <a:moveTo>
                  <a:pt x="505331" y="58929"/>
                </a:moveTo>
                <a:lnTo>
                  <a:pt x="22859" y="58929"/>
                </a:lnTo>
                <a:lnTo>
                  <a:pt x="15946" y="52482"/>
                </a:lnTo>
                <a:lnTo>
                  <a:pt x="22859" y="46034"/>
                </a:lnTo>
                <a:lnTo>
                  <a:pt x="505331" y="46034"/>
                </a:lnTo>
                <a:lnTo>
                  <a:pt x="512244" y="52482"/>
                </a:lnTo>
                <a:lnTo>
                  <a:pt x="505331" y="58929"/>
                </a:lnTo>
                <a:close/>
              </a:path>
              <a:path w="528320" h="105410">
                <a:moveTo>
                  <a:pt x="521354" y="58929"/>
                </a:moveTo>
                <a:lnTo>
                  <a:pt x="520205" y="58929"/>
                </a:lnTo>
                <a:lnTo>
                  <a:pt x="520205" y="46034"/>
                </a:lnTo>
                <a:lnTo>
                  <a:pt x="521355" y="46034"/>
                </a:lnTo>
                <a:lnTo>
                  <a:pt x="528270" y="52482"/>
                </a:lnTo>
                <a:lnTo>
                  <a:pt x="521354" y="58929"/>
                </a:lnTo>
                <a:close/>
              </a:path>
              <a:path w="528320" h="105410">
                <a:moveTo>
                  <a:pt x="10000" y="58027"/>
                </a:moveTo>
                <a:lnTo>
                  <a:pt x="10000" y="46937"/>
                </a:lnTo>
                <a:lnTo>
                  <a:pt x="15946" y="52482"/>
                </a:lnTo>
                <a:lnTo>
                  <a:pt x="10000" y="58027"/>
                </a:lnTo>
                <a:close/>
              </a:path>
              <a:path w="528320" h="105410">
                <a:moveTo>
                  <a:pt x="15946" y="52482"/>
                </a:moveTo>
                <a:lnTo>
                  <a:pt x="10000" y="46937"/>
                </a:lnTo>
                <a:lnTo>
                  <a:pt x="21891" y="46937"/>
                </a:lnTo>
                <a:lnTo>
                  <a:pt x="15946" y="52482"/>
                </a:lnTo>
                <a:close/>
              </a:path>
              <a:path w="528320" h="105410">
                <a:moveTo>
                  <a:pt x="518189" y="58027"/>
                </a:moveTo>
                <a:lnTo>
                  <a:pt x="512244" y="52482"/>
                </a:lnTo>
                <a:lnTo>
                  <a:pt x="518189" y="46937"/>
                </a:lnTo>
                <a:lnTo>
                  <a:pt x="518189" y="58027"/>
                </a:lnTo>
                <a:close/>
              </a:path>
              <a:path w="528320" h="105410">
                <a:moveTo>
                  <a:pt x="520205" y="58027"/>
                </a:moveTo>
                <a:lnTo>
                  <a:pt x="518189" y="58027"/>
                </a:lnTo>
                <a:lnTo>
                  <a:pt x="518189" y="46937"/>
                </a:lnTo>
                <a:lnTo>
                  <a:pt x="520205" y="46937"/>
                </a:lnTo>
                <a:lnTo>
                  <a:pt x="520205" y="58027"/>
                </a:lnTo>
                <a:close/>
              </a:path>
              <a:path w="528320" h="105410">
                <a:moveTo>
                  <a:pt x="21891" y="58027"/>
                </a:moveTo>
                <a:lnTo>
                  <a:pt x="10000" y="58027"/>
                </a:lnTo>
                <a:lnTo>
                  <a:pt x="15946" y="52482"/>
                </a:lnTo>
                <a:lnTo>
                  <a:pt x="21891" y="58027"/>
                </a:lnTo>
                <a:close/>
              </a:path>
              <a:path w="528320" h="105410">
                <a:moveTo>
                  <a:pt x="471975" y="104964"/>
                </a:moveTo>
                <a:lnTo>
                  <a:pt x="469475" y="103933"/>
                </a:lnTo>
                <a:lnTo>
                  <a:pt x="467217" y="97743"/>
                </a:lnTo>
                <a:lnTo>
                  <a:pt x="467862" y="93875"/>
                </a:lnTo>
                <a:lnTo>
                  <a:pt x="512244" y="52482"/>
                </a:lnTo>
                <a:lnTo>
                  <a:pt x="518189" y="58027"/>
                </a:lnTo>
                <a:lnTo>
                  <a:pt x="520205" y="58027"/>
                </a:lnTo>
                <a:lnTo>
                  <a:pt x="520205" y="58929"/>
                </a:lnTo>
                <a:lnTo>
                  <a:pt x="521354" y="58929"/>
                </a:lnTo>
                <a:lnTo>
                  <a:pt x="471975" y="1049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BIENVENIDO </a:t>
            </a:r>
            <a:r>
              <a:rPr dirty="0"/>
              <a:t>A</a:t>
            </a:r>
            <a:r>
              <a:rPr dirty="0" spc="-254"/>
              <a:t> </a:t>
            </a:r>
            <a:r>
              <a:rPr dirty="0" spc="-60"/>
              <a:t>BIG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46089" y="3700729"/>
            <a:ext cx="302069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30" b="1">
                <a:solidFill>
                  <a:srgbClr val="202020"/>
                </a:solidFill>
                <a:latin typeface="Segoe UI"/>
                <a:cs typeface="Segoe UI"/>
              </a:rPr>
              <a:t>BIGAPP.WORK</a:t>
            </a:r>
            <a:endParaRPr sz="36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9394" y="3019805"/>
            <a:ext cx="26473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85">
                <a:solidFill>
                  <a:srgbClr val="FD5714"/>
                </a:solidFill>
                <a:latin typeface="Segoe UI"/>
                <a:cs typeface="Segoe UI"/>
              </a:rPr>
              <a:t>WELCOME </a:t>
            </a:r>
            <a:r>
              <a:rPr dirty="0" sz="2400" spc="5">
                <a:solidFill>
                  <a:srgbClr val="FD5714"/>
                </a:solidFill>
                <a:latin typeface="Segoe UI"/>
                <a:cs typeface="Segoe UI"/>
              </a:rPr>
              <a:t>TO</a:t>
            </a:r>
            <a:r>
              <a:rPr dirty="0" sz="2400" spc="310">
                <a:solidFill>
                  <a:srgbClr val="FD5714"/>
                </a:solidFill>
                <a:latin typeface="Segoe UI"/>
                <a:cs typeface="Segoe UI"/>
              </a:rPr>
              <a:t> </a:t>
            </a:r>
            <a:r>
              <a:rPr dirty="0" sz="2400" spc="75">
                <a:solidFill>
                  <a:srgbClr val="FD5714"/>
                </a:solidFill>
                <a:latin typeface="Segoe UI"/>
                <a:cs typeface="Segoe UI"/>
              </a:rPr>
              <a:t>BIG</a:t>
            </a:r>
            <a:endParaRPr sz="2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Esau Ramos</dc:creator>
  <dc:title>PowerPoint Presentation</dc:title>
  <dcterms:created xsi:type="dcterms:W3CDTF">2019-03-21T02:50:42Z</dcterms:created>
  <dcterms:modified xsi:type="dcterms:W3CDTF">2019-03-21T02:50:42Z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2019-03-21T00:00:00Z</vt:filetime>
  </property>
</Properties>
</file>