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6.jp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4242815"/>
            <a:ext cx="8968740" cy="275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9111995" y="4244340"/>
            <a:ext cx="3076955" cy="2758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2590800"/>
            <a:ext cx="8968740" cy="1659889"/>
          </a:xfrm>
          <a:custGeom>
            <a:avLst/>
            <a:gdLst/>
            <a:ahLst/>
            <a:cxnLst/>
            <a:rect l="l" t="t" r="r" b="b"/>
            <a:pathLst>
              <a:path w="8968740" h="1659889">
                <a:moveTo>
                  <a:pt x="0" y="1659636"/>
                </a:moveTo>
                <a:lnTo>
                  <a:pt x="8968740" y="1659636"/>
                </a:lnTo>
                <a:lnTo>
                  <a:pt x="8968740" y="0"/>
                </a:lnTo>
                <a:lnTo>
                  <a:pt x="0" y="0"/>
                </a:lnTo>
                <a:lnTo>
                  <a:pt x="0" y="16596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9111995" y="2590800"/>
            <a:ext cx="3077210" cy="1659889"/>
          </a:xfrm>
          <a:custGeom>
            <a:avLst/>
            <a:gdLst/>
            <a:ahLst/>
            <a:cxnLst/>
            <a:rect l="l" t="t" r="r" b="b"/>
            <a:pathLst>
              <a:path w="3077209" h="1659889">
                <a:moveTo>
                  <a:pt x="0" y="1659636"/>
                </a:moveTo>
                <a:lnTo>
                  <a:pt x="3076955" y="1659636"/>
                </a:lnTo>
                <a:lnTo>
                  <a:pt x="3076955" y="0"/>
                </a:lnTo>
                <a:lnTo>
                  <a:pt x="0" y="0"/>
                </a:lnTo>
                <a:lnTo>
                  <a:pt x="0" y="1659636"/>
                </a:lnTo>
                <a:close/>
              </a:path>
            </a:pathLst>
          </a:custGeom>
          <a:solidFill>
            <a:srgbClr val="0A41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524000" y="2651760"/>
            <a:ext cx="1673352" cy="15544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79394" y="2603753"/>
            <a:ext cx="3718559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585858"/>
                </a:solidFill>
                <a:latin typeface="Segoe UI"/>
                <a:cs typeface="Segoe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CDD0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11894898" cy="6845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1970532"/>
            <a:ext cx="10437876" cy="3215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0585704" y="1970532"/>
            <a:ext cx="1603248" cy="1447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0" y="609600"/>
            <a:ext cx="10438130" cy="1369060"/>
          </a:xfrm>
          <a:custGeom>
            <a:avLst/>
            <a:gdLst/>
            <a:ahLst/>
            <a:cxnLst/>
            <a:rect l="l" t="t" r="r" b="b"/>
            <a:pathLst>
              <a:path w="10438130" h="1369060">
                <a:moveTo>
                  <a:pt x="0" y="1368552"/>
                </a:moveTo>
                <a:lnTo>
                  <a:pt x="10437876" y="1368552"/>
                </a:lnTo>
                <a:lnTo>
                  <a:pt x="10437876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0585704" y="609600"/>
            <a:ext cx="1603375" cy="1369060"/>
          </a:xfrm>
          <a:custGeom>
            <a:avLst/>
            <a:gdLst/>
            <a:ahLst/>
            <a:cxnLst/>
            <a:rect l="l" t="t" r="r" b="b"/>
            <a:pathLst>
              <a:path w="1603375" h="1369060">
                <a:moveTo>
                  <a:pt x="0" y="1368552"/>
                </a:moveTo>
                <a:lnTo>
                  <a:pt x="1603248" y="1368552"/>
                </a:lnTo>
                <a:lnTo>
                  <a:pt x="1603248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solidFill>
            <a:srgbClr val="0A41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693419" y="789431"/>
            <a:ext cx="1031748" cy="9585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544687" y="2104473"/>
            <a:ext cx="2649142" cy="47118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4517" y="2634957"/>
            <a:ext cx="8782964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62006" y="3221011"/>
            <a:ext cx="8114665" cy="2174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0.jpg"/><Relationship Id="rId7" Type="http://schemas.openxmlformats.org/officeDocument/2006/relationships/image" Target="../media/image1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2.jpg"/><Relationship Id="rId6" Type="http://schemas.openxmlformats.org/officeDocument/2006/relationships/image" Target="../media/image1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4242815"/>
            <a:ext cx="8968740" cy="275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11995" y="4244340"/>
            <a:ext cx="3076955" cy="2758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2590800"/>
            <a:ext cx="8968740" cy="1659889"/>
          </a:xfrm>
          <a:custGeom>
            <a:avLst/>
            <a:gdLst/>
            <a:ahLst/>
            <a:cxnLst/>
            <a:rect l="l" t="t" r="r" b="b"/>
            <a:pathLst>
              <a:path w="8968740" h="1659889">
                <a:moveTo>
                  <a:pt x="0" y="1659636"/>
                </a:moveTo>
                <a:lnTo>
                  <a:pt x="8968740" y="1659636"/>
                </a:lnTo>
                <a:lnTo>
                  <a:pt x="8968740" y="0"/>
                </a:lnTo>
                <a:lnTo>
                  <a:pt x="0" y="0"/>
                </a:lnTo>
                <a:lnTo>
                  <a:pt x="0" y="16596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11995" y="2590800"/>
            <a:ext cx="3077210" cy="1659889"/>
          </a:xfrm>
          <a:custGeom>
            <a:avLst/>
            <a:gdLst/>
            <a:ahLst/>
            <a:cxnLst/>
            <a:rect l="l" t="t" r="r" b="b"/>
            <a:pathLst>
              <a:path w="3077209" h="1659889">
                <a:moveTo>
                  <a:pt x="0" y="1659636"/>
                </a:moveTo>
                <a:lnTo>
                  <a:pt x="3076955" y="1659636"/>
                </a:lnTo>
                <a:lnTo>
                  <a:pt x="3076955" y="0"/>
                </a:lnTo>
                <a:lnTo>
                  <a:pt x="0" y="0"/>
                </a:lnTo>
                <a:lnTo>
                  <a:pt x="0" y="1659636"/>
                </a:lnTo>
                <a:close/>
              </a:path>
            </a:pathLst>
          </a:custGeom>
          <a:solidFill>
            <a:srgbClr val="0A41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58951" y="365759"/>
            <a:ext cx="2209800" cy="22082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41463" y="2713494"/>
            <a:ext cx="4911090" cy="1309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050"/>
              </a:lnSpc>
              <a:spcBef>
                <a:spcPts val="100"/>
              </a:spcBef>
            </a:pPr>
            <a:r>
              <a:rPr dirty="0" sz="3600" spc="-5">
                <a:solidFill>
                  <a:srgbClr val="585858"/>
                </a:solidFill>
                <a:latin typeface="Segoe UI"/>
                <a:cs typeface="Segoe UI"/>
              </a:rPr>
              <a:t>SOLICITAR UN</a:t>
            </a:r>
            <a:r>
              <a:rPr dirty="0" sz="3600" spc="-320">
                <a:solidFill>
                  <a:srgbClr val="585858"/>
                </a:solidFill>
                <a:latin typeface="Segoe UI"/>
                <a:cs typeface="Segoe UI"/>
              </a:rPr>
              <a:t> </a:t>
            </a:r>
            <a:r>
              <a:rPr dirty="0" sz="3600">
                <a:solidFill>
                  <a:srgbClr val="585858"/>
                </a:solidFill>
                <a:latin typeface="Segoe UI"/>
                <a:cs typeface="Segoe UI"/>
              </a:rPr>
              <a:t>TRABAJO</a:t>
            </a:r>
            <a:endParaRPr sz="3600">
              <a:latin typeface="Segoe UI"/>
              <a:cs typeface="Segoe UI"/>
            </a:endParaRPr>
          </a:p>
          <a:p>
            <a:pPr marL="12700">
              <a:lnSpc>
                <a:spcPts val="3975"/>
              </a:lnSpc>
            </a:pPr>
            <a:r>
              <a:rPr dirty="0" sz="3600" spc="-130" b="1">
                <a:solidFill>
                  <a:srgbClr val="202020"/>
                </a:solidFill>
                <a:latin typeface="Segoe UI"/>
                <a:cs typeface="Segoe UI"/>
              </a:rPr>
              <a:t>BIGAPP.WORK</a:t>
            </a:r>
            <a:endParaRPr sz="3600">
              <a:latin typeface="Segoe UI"/>
              <a:cs typeface="Segoe UI"/>
            </a:endParaRPr>
          </a:p>
          <a:p>
            <a:pPr marL="12700">
              <a:lnSpc>
                <a:spcPts val="2080"/>
              </a:lnSpc>
            </a:pPr>
            <a:r>
              <a:rPr dirty="0" sz="1800" spc="-20">
                <a:solidFill>
                  <a:srgbClr val="FD5714"/>
                </a:solidFill>
                <a:latin typeface="Segoe UI"/>
                <a:cs typeface="Segoe UI"/>
              </a:rPr>
              <a:t>Trabajamos </a:t>
            </a:r>
            <a:r>
              <a:rPr dirty="0" sz="1800">
                <a:solidFill>
                  <a:srgbClr val="FD5714"/>
                </a:solidFill>
                <a:latin typeface="Segoe UI"/>
                <a:cs typeface="Segoe UI"/>
              </a:rPr>
              <a:t>para </a:t>
            </a:r>
            <a:r>
              <a:rPr dirty="0" sz="1800" spc="-5">
                <a:solidFill>
                  <a:srgbClr val="FD5714"/>
                </a:solidFill>
                <a:latin typeface="Segoe UI"/>
                <a:cs typeface="Segoe UI"/>
              </a:rPr>
              <a:t>mantenerte</a:t>
            </a:r>
            <a:r>
              <a:rPr dirty="0" sz="1800" spc="-15">
                <a:solidFill>
                  <a:srgbClr val="FD5714"/>
                </a:solidFill>
                <a:latin typeface="Segoe UI"/>
                <a:cs typeface="Segoe UI"/>
              </a:rPr>
              <a:t> </a:t>
            </a:r>
            <a:r>
              <a:rPr dirty="0" sz="1800">
                <a:solidFill>
                  <a:srgbClr val="FD5714"/>
                </a:solidFill>
                <a:latin typeface="Segoe UI"/>
                <a:cs typeface="Segoe UI"/>
              </a:rPr>
              <a:t>trabajando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468234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GUIDE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L="372110" marR="436245" indent="-37211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72110" algn="l"/>
                <a:tab pos="5810885" algn="l"/>
              </a:tabLst>
            </a:pPr>
            <a:r>
              <a:rPr dirty="0" spc="-5"/>
              <a:t>Apply </a:t>
            </a:r>
            <a:r>
              <a:rPr dirty="0"/>
              <a:t>for a</a:t>
            </a:r>
            <a:r>
              <a:rPr dirty="0" spc="-90"/>
              <a:t> </a:t>
            </a:r>
            <a:r>
              <a:rPr dirty="0"/>
              <a:t>Job</a:t>
            </a:r>
          </a:p>
          <a:p>
            <a:pPr>
              <a:lnSpc>
                <a:spcPct val="100000"/>
              </a:lnSpc>
            </a:pP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3600">
                <a:solidFill>
                  <a:srgbClr val="000000"/>
                </a:solidFill>
              </a:rPr>
              <a:t>How to </a:t>
            </a:r>
            <a:r>
              <a:rPr dirty="0" sz="3600" spc="-5">
                <a:solidFill>
                  <a:srgbClr val="000000"/>
                </a:solidFill>
              </a:rPr>
              <a:t>Apply </a:t>
            </a:r>
            <a:r>
              <a:rPr dirty="0" sz="3600">
                <a:solidFill>
                  <a:srgbClr val="000000"/>
                </a:solidFill>
              </a:rPr>
              <a:t>for a </a:t>
            </a:r>
            <a:r>
              <a:rPr dirty="0" sz="3600" spc="-5">
                <a:solidFill>
                  <a:srgbClr val="000000"/>
                </a:solidFill>
              </a:rPr>
              <a:t>job </a:t>
            </a:r>
            <a:r>
              <a:rPr dirty="0" sz="3600">
                <a:solidFill>
                  <a:srgbClr val="000000"/>
                </a:solidFill>
              </a:rPr>
              <a:t>on</a:t>
            </a:r>
            <a:r>
              <a:rPr dirty="0" sz="3600" spc="-15">
                <a:solidFill>
                  <a:srgbClr val="000000"/>
                </a:solidFill>
              </a:rPr>
              <a:t> </a:t>
            </a:r>
            <a:r>
              <a:rPr dirty="0" sz="3600" spc="-5" b="1">
                <a:solidFill>
                  <a:srgbClr val="202020"/>
                </a:solidFill>
                <a:latin typeface="Segoe UI"/>
                <a:cs typeface="Segoe UI"/>
              </a:rPr>
              <a:t>bigapp.work</a:t>
            </a:r>
            <a:endParaRPr sz="3600">
              <a:latin typeface="Segoe UI"/>
              <a:cs typeface="Segoe UI"/>
            </a:endParaRPr>
          </a:p>
          <a:p>
            <a:pPr marL="4572000">
              <a:lnSpc>
                <a:spcPct val="100000"/>
              </a:lnSpc>
              <a:spcBef>
                <a:spcPts val="780"/>
              </a:spcBef>
            </a:pPr>
            <a:r>
              <a:rPr dirty="0" sz="2000" spc="-25">
                <a:solidFill>
                  <a:srgbClr val="FD5714"/>
                </a:solidFill>
              </a:rPr>
              <a:t>We </a:t>
            </a:r>
            <a:r>
              <a:rPr dirty="0" sz="2000">
                <a:solidFill>
                  <a:srgbClr val="FD5714"/>
                </a:solidFill>
              </a:rPr>
              <a:t>work </a:t>
            </a:r>
            <a:r>
              <a:rPr dirty="0" sz="2000" spc="-5">
                <a:solidFill>
                  <a:srgbClr val="FD5714"/>
                </a:solidFill>
              </a:rPr>
              <a:t>to </a:t>
            </a:r>
            <a:r>
              <a:rPr dirty="0" sz="2000" spc="-15">
                <a:solidFill>
                  <a:srgbClr val="FD5714"/>
                </a:solidFill>
              </a:rPr>
              <a:t>keep </a:t>
            </a:r>
            <a:r>
              <a:rPr dirty="0" sz="2000" spc="-5">
                <a:solidFill>
                  <a:srgbClr val="FD5714"/>
                </a:solidFill>
              </a:rPr>
              <a:t>you</a:t>
            </a:r>
            <a:r>
              <a:rPr dirty="0" sz="2000" spc="5">
                <a:solidFill>
                  <a:srgbClr val="FD5714"/>
                </a:solidFill>
              </a:rPr>
              <a:t> </a:t>
            </a:r>
            <a:r>
              <a:rPr dirty="0" sz="2000">
                <a:solidFill>
                  <a:srgbClr val="FD5714"/>
                </a:solidFill>
              </a:rPr>
              <a:t>working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1795" y="2191511"/>
            <a:ext cx="2849880" cy="923925"/>
          </a:xfrm>
          <a:prstGeom prst="rect">
            <a:avLst/>
          </a:prstGeom>
          <a:solidFill>
            <a:srgbClr val="FFFFFF"/>
          </a:solidFill>
          <a:ln w="9025">
            <a:solidFill>
              <a:srgbClr val="FF0000"/>
            </a:solidFill>
          </a:ln>
        </p:spPr>
        <p:txBody>
          <a:bodyPr wrap="square" lIns="0" tIns="52705" rIns="0" bIns="0" rtlCol="0" vert="horz">
            <a:spAutoFit/>
          </a:bodyPr>
          <a:lstStyle/>
          <a:p>
            <a:pPr marL="180340">
              <a:lnSpc>
                <a:spcPct val="100000"/>
              </a:lnSpc>
              <a:spcBef>
                <a:spcPts val="415"/>
              </a:spcBef>
            </a:pP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PASO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1 / STEP</a:t>
            </a:r>
            <a:r>
              <a:rPr dirty="0" u="heavy" sz="1800" spc="-35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1</a:t>
            </a:r>
            <a:endParaRPr sz="1800">
              <a:latin typeface="Segoe UI"/>
              <a:cs typeface="Segoe UI"/>
            </a:endParaRPr>
          </a:p>
          <a:p>
            <a:pPr marL="192405" marR="796290">
              <a:lnSpc>
                <a:spcPct val="100000"/>
              </a:lnSpc>
              <a:spcBef>
                <a:spcPts val="830"/>
              </a:spcBef>
            </a:pPr>
            <a:r>
              <a:rPr dirty="0" sz="1600">
                <a:latin typeface="Segoe UI"/>
                <a:cs typeface="Segoe UI"/>
              </a:rPr>
              <a:t>Haga clic en el</a:t>
            </a:r>
            <a:r>
              <a:rPr dirty="0" sz="1600" spc="-100">
                <a:latin typeface="Segoe UI"/>
                <a:cs typeface="Segoe UI"/>
              </a:rPr>
              <a:t> </a:t>
            </a:r>
            <a:r>
              <a:rPr dirty="0" sz="1600" spc="-5">
                <a:latin typeface="Segoe UI"/>
                <a:cs typeface="Segoe UI"/>
              </a:rPr>
              <a:t>icono  Click </a:t>
            </a:r>
            <a:r>
              <a:rPr dirty="0" sz="1600">
                <a:latin typeface="Segoe UI"/>
                <a:cs typeface="Segoe UI"/>
              </a:rPr>
              <a:t>the</a:t>
            </a:r>
            <a:r>
              <a:rPr dirty="0" sz="1600" spc="-15">
                <a:latin typeface="Segoe UI"/>
                <a:cs typeface="Segoe UI"/>
              </a:rPr>
              <a:t> </a:t>
            </a:r>
            <a:r>
              <a:rPr dirty="0" sz="1600" spc="-5">
                <a:latin typeface="Segoe UI"/>
                <a:cs typeface="Segoe UI"/>
              </a:rPr>
              <a:t>Icon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9422" y="2396413"/>
            <a:ext cx="2581910" cy="76200"/>
          </a:xfrm>
          <a:custGeom>
            <a:avLst/>
            <a:gdLst/>
            <a:ahLst/>
            <a:cxnLst/>
            <a:rect l="l" t="t" r="r" b="b"/>
            <a:pathLst>
              <a:path w="2581910" h="76200">
                <a:moveTo>
                  <a:pt x="139726" y="0"/>
                </a:moveTo>
                <a:lnTo>
                  <a:pt x="0" y="38100"/>
                </a:lnTo>
                <a:lnTo>
                  <a:pt x="139726" y="76200"/>
                </a:lnTo>
                <a:lnTo>
                  <a:pt x="139726" y="44450"/>
                </a:lnTo>
                <a:lnTo>
                  <a:pt x="116438" y="44450"/>
                </a:lnTo>
                <a:lnTo>
                  <a:pt x="116438" y="31750"/>
                </a:lnTo>
                <a:lnTo>
                  <a:pt x="139726" y="31750"/>
                </a:lnTo>
                <a:lnTo>
                  <a:pt x="139726" y="0"/>
                </a:lnTo>
                <a:close/>
              </a:path>
              <a:path w="2581910" h="76200">
                <a:moveTo>
                  <a:pt x="139726" y="31750"/>
                </a:moveTo>
                <a:lnTo>
                  <a:pt x="116438" y="31750"/>
                </a:lnTo>
                <a:lnTo>
                  <a:pt x="116438" y="44450"/>
                </a:lnTo>
                <a:lnTo>
                  <a:pt x="139726" y="44450"/>
                </a:lnTo>
                <a:lnTo>
                  <a:pt x="139726" y="31750"/>
                </a:lnTo>
                <a:close/>
              </a:path>
              <a:path w="2581910" h="76200">
                <a:moveTo>
                  <a:pt x="2581444" y="31750"/>
                </a:moveTo>
                <a:lnTo>
                  <a:pt x="139726" y="31750"/>
                </a:lnTo>
                <a:lnTo>
                  <a:pt x="139726" y="44450"/>
                </a:lnTo>
                <a:lnTo>
                  <a:pt x="2581444" y="44450"/>
                </a:lnTo>
                <a:lnTo>
                  <a:pt x="2581444" y="317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740261" y="2099416"/>
            <a:ext cx="2633722" cy="4684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6082" y="2259382"/>
            <a:ext cx="281940" cy="383540"/>
          </a:xfrm>
          <a:custGeom>
            <a:avLst/>
            <a:gdLst/>
            <a:ahLst/>
            <a:cxnLst/>
            <a:rect l="l" t="t" r="r" b="b"/>
            <a:pathLst>
              <a:path w="281940" h="383539">
                <a:moveTo>
                  <a:pt x="0" y="63903"/>
                </a:moveTo>
                <a:lnTo>
                  <a:pt x="3693" y="39033"/>
                </a:lnTo>
                <a:lnTo>
                  <a:pt x="13765" y="18720"/>
                </a:lnTo>
                <a:lnTo>
                  <a:pt x="28702" y="5023"/>
                </a:lnTo>
                <a:lnTo>
                  <a:pt x="46989" y="0"/>
                </a:lnTo>
                <a:lnTo>
                  <a:pt x="234947" y="0"/>
                </a:lnTo>
                <a:lnTo>
                  <a:pt x="253234" y="5023"/>
                </a:lnTo>
                <a:lnTo>
                  <a:pt x="268171" y="18720"/>
                </a:lnTo>
                <a:lnTo>
                  <a:pt x="278243" y="39033"/>
                </a:lnTo>
                <a:lnTo>
                  <a:pt x="281937" y="63903"/>
                </a:lnTo>
                <a:lnTo>
                  <a:pt x="281937" y="319516"/>
                </a:lnTo>
                <a:lnTo>
                  <a:pt x="278243" y="344385"/>
                </a:lnTo>
                <a:lnTo>
                  <a:pt x="268171" y="364698"/>
                </a:lnTo>
                <a:lnTo>
                  <a:pt x="253234" y="378396"/>
                </a:lnTo>
                <a:lnTo>
                  <a:pt x="234947" y="383419"/>
                </a:lnTo>
                <a:lnTo>
                  <a:pt x="46989" y="383419"/>
                </a:lnTo>
                <a:lnTo>
                  <a:pt x="28702" y="378396"/>
                </a:lnTo>
                <a:lnTo>
                  <a:pt x="13765" y="364698"/>
                </a:lnTo>
                <a:lnTo>
                  <a:pt x="3693" y="344385"/>
                </a:lnTo>
                <a:lnTo>
                  <a:pt x="0" y="319516"/>
                </a:lnTo>
                <a:lnTo>
                  <a:pt x="0" y="63903"/>
                </a:lnTo>
                <a:close/>
              </a:path>
            </a:pathLst>
          </a:custGeom>
          <a:ln w="620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295700" y="3273142"/>
            <a:ext cx="417830" cy="163830"/>
          </a:xfrm>
          <a:custGeom>
            <a:avLst/>
            <a:gdLst/>
            <a:ahLst/>
            <a:cxnLst/>
            <a:rect l="l" t="t" r="r" b="b"/>
            <a:pathLst>
              <a:path w="417829" h="163829">
                <a:moveTo>
                  <a:pt x="44512" y="0"/>
                </a:moveTo>
                <a:lnTo>
                  <a:pt x="0" y="81638"/>
                </a:lnTo>
                <a:lnTo>
                  <a:pt x="44512" y="163277"/>
                </a:lnTo>
                <a:lnTo>
                  <a:pt x="46425" y="161672"/>
                </a:lnTo>
                <a:lnTo>
                  <a:pt x="48211" y="152044"/>
                </a:lnTo>
                <a:lnTo>
                  <a:pt x="47700" y="146027"/>
                </a:lnTo>
                <a:lnTo>
                  <a:pt x="18074" y="91668"/>
                </a:lnTo>
                <a:lnTo>
                  <a:pt x="6313" y="91668"/>
                </a:lnTo>
                <a:lnTo>
                  <a:pt x="6313" y="71609"/>
                </a:lnTo>
                <a:lnTo>
                  <a:pt x="18074" y="71609"/>
                </a:lnTo>
                <a:lnTo>
                  <a:pt x="47700" y="17250"/>
                </a:lnTo>
                <a:lnTo>
                  <a:pt x="48211" y="11232"/>
                </a:lnTo>
                <a:lnTo>
                  <a:pt x="46425" y="1604"/>
                </a:lnTo>
                <a:lnTo>
                  <a:pt x="44512" y="0"/>
                </a:lnTo>
                <a:close/>
              </a:path>
              <a:path w="417829" h="163829">
                <a:moveTo>
                  <a:pt x="405029" y="81638"/>
                </a:moveTo>
                <a:lnTo>
                  <a:pt x="369937" y="146027"/>
                </a:lnTo>
                <a:lnTo>
                  <a:pt x="369427" y="152044"/>
                </a:lnTo>
                <a:lnTo>
                  <a:pt x="371212" y="161672"/>
                </a:lnTo>
                <a:lnTo>
                  <a:pt x="373189" y="163277"/>
                </a:lnTo>
                <a:lnTo>
                  <a:pt x="412233" y="91668"/>
                </a:lnTo>
                <a:lnTo>
                  <a:pt x="411324" y="91668"/>
                </a:lnTo>
                <a:lnTo>
                  <a:pt x="411324" y="90263"/>
                </a:lnTo>
                <a:lnTo>
                  <a:pt x="409730" y="90263"/>
                </a:lnTo>
                <a:lnTo>
                  <a:pt x="405029" y="81638"/>
                </a:lnTo>
                <a:close/>
              </a:path>
              <a:path w="417829" h="163829">
                <a:moveTo>
                  <a:pt x="18074" y="71609"/>
                </a:moveTo>
                <a:lnTo>
                  <a:pt x="6313" y="71609"/>
                </a:lnTo>
                <a:lnTo>
                  <a:pt x="6313" y="91668"/>
                </a:lnTo>
                <a:lnTo>
                  <a:pt x="18074" y="91668"/>
                </a:lnTo>
                <a:lnTo>
                  <a:pt x="17309" y="90263"/>
                </a:lnTo>
                <a:lnTo>
                  <a:pt x="7907" y="90263"/>
                </a:lnTo>
                <a:lnTo>
                  <a:pt x="7907" y="73013"/>
                </a:lnTo>
                <a:lnTo>
                  <a:pt x="17309" y="73013"/>
                </a:lnTo>
                <a:lnTo>
                  <a:pt x="18074" y="71609"/>
                </a:lnTo>
                <a:close/>
              </a:path>
              <a:path w="417829" h="163829">
                <a:moveTo>
                  <a:pt x="399563" y="71609"/>
                </a:moveTo>
                <a:lnTo>
                  <a:pt x="18074" y="71609"/>
                </a:lnTo>
                <a:lnTo>
                  <a:pt x="12608" y="81638"/>
                </a:lnTo>
                <a:lnTo>
                  <a:pt x="18074" y="91668"/>
                </a:lnTo>
                <a:lnTo>
                  <a:pt x="399563" y="91668"/>
                </a:lnTo>
                <a:lnTo>
                  <a:pt x="405029" y="81638"/>
                </a:lnTo>
                <a:lnTo>
                  <a:pt x="399563" y="71609"/>
                </a:lnTo>
                <a:close/>
              </a:path>
              <a:path w="417829" h="163829">
                <a:moveTo>
                  <a:pt x="412233" y="71609"/>
                </a:moveTo>
                <a:lnTo>
                  <a:pt x="411324" y="71609"/>
                </a:lnTo>
                <a:lnTo>
                  <a:pt x="411324" y="91668"/>
                </a:lnTo>
                <a:lnTo>
                  <a:pt x="412233" y="91668"/>
                </a:lnTo>
                <a:lnTo>
                  <a:pt x="417701" y="81638"/>
                </a:lnTo>
                <a:lnTo>
                  <a:pt x="412233" y="71609"/>
                </a:lnTo>
                <a:close/>
              </a:path>
              <a:path w="417829" h="163829">
                <a:moveTo>
                  <a:pt x="7907" y="73013"/>
                </a:moveTo>
                <a:lnTo>
                  <a:pt x="7907" y="90263"/>
                </a:lnTo>
                <a:lnTo>
                  <a:pt x="12608" y="81638"/>
                </a:lnTo>
                <a:lnTo>
                  <a:pt x="7907" y="73013"/>
                </a:lnTo>
                <a:close/>
              </a:path>
              <a:path w="417829" h="163829">
                <a:moveTo>
                  <a:pt x="12608" y="81638"/>
                </a:moveTo>
                <a:lnTo>
                  <a:pt x="7907" y="90263"/>
                </a:lnTo>
                <a:lnTo>
                  <a:pt x="17309" y="90263"/>
                </a:lnTo>
                <a:lnTo>
                  <a:pt x="12608" y="81638"/>
                </a:lnTo>
                <a:close/>
              </a:path>
              <a:path w="417829" h="163829">
                <a:moveTo>
                  <a:pt x="409730" y="73013"/>
                </a:moveTo>
                <a:lnTo>
                  <a:pt x="405029" y="81638"/>
                </a:lnTo>
                <a:lnTo>
                  <a:pt x="409730" y="90263"/>
                </a:lnTo>
                <a:lnTo>
                  <a:pt x="409730" y="73013"/>
                </a:lnTo>
                <a:close/>
              </a:path>
              <a:path w="417829" h="163829">
                <a:moveTo>
                  <a:pt x="411324" y="73013"/>
                </a:moveTo>
                <a:lnTo>
                  <a:pt x="409730" y="73013"/>
                </a:lnTo>
                <a:lnTo>
                  <a:pt x="409730" y="90263"/>
                </a:lnTo>
                <a:lnTo>
                  <a:pt x="411324" y="90263"/>
                </a:lnTo>
                <a:lnTo>
                  <a:pt x="411324" y="73013"/>
                </a:lnTo>
                <a:close/>
              </a:path>
              <a:path w="417829" h="163829">
                <a:moveTo>
                  <a:pt x="17309" y="73013"/>
                </a:moveTo>
                <a:lnTo>
                  <a:pt x="7907" y="73013"/>
                </a:lnTo>
                <a:lnTo>
                  <a:pt x="12608" y="81638"/>
                </a:lnTo>
                <a:lnTo>
                  <a:pt x="17309" y="73013"/>
                </a:lnTo>
                <a:close/>
              </a:path>
              <a:path w="417829" h="163829">
                <a:moveTo>
                  <a:pt x="373189" y="0"/>
                </a:moveTo>
                <a:lnTo>
                  <a:pt x="371212" y="1604"/>
                </a:lnTo>
                <a:lnTo>
                  <a:pt x="369427" y="11232"/>
                </a:lnTo>
                <a:lnTo>
                  <a:pt x="369937" y="17250"/>
                </a:lnTo>
                <a:lnTo>
                  <a:pt x="405029" y="81638"/>
                </a:lnTo>
                <a:lnTo>
                  <a:pt x="409730" y="73013"/>
                </a:lnTo>
                <a:lnTo>
                  <a:pt x="411324" y="73013"/>
                </a:lnTo>
                <a:lnTo>
                  <a:pt x="411324" y="71609"/>
                </a:lnTo>
                <a:lnTo>
                  <a:pt x="412233" y="71609"/>
                </a:lnTo>
                <a:lnTo>
                  <a:pt x="3731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6082" y="2259382"/>
            <a:ext cx="281940" cy="383540"/>
          </a:xfrm>
          <a:custGeom>
            <a:avLst/>
            <a:gdLst/>
            <a:ahLst/>
            <a:cxnLst/>
            <a:rect l="l" t="t" r="r" b="b"/>
            <a:pathLst>
              <a:path w="281940" h="383539">
                <a:moveTo>
                  <a:pt x="0" y="63903"/>
                </a:moveTo>
                <a:lnTo>
                  <a:pt x="3693" y="39033"/>
                </a:lnTo>
                <a:lnTo>
                  <a:pt x="13765" y="18720"/>
                </a:lnTo>
                <a:lnTo>
                  <a:pt x="28702" y="5023"/>
                </a:lnTo>
                <a:lnTo>
                  <a:pt x="46989" y="0"/>
                </a:lnTo>
                <a:lnTo>
                  <a:pt x="234947" y="0"/>
                </a:lnTo>
                <a:lnTo>
                  <a:pt x="253234" y="5023"/>
                </a:lnTo>
                <a:lnTo>
                  <a:pt x="268171" y="18720"/>
                </a:lnTo>
                <a:lnTo>
                  <a:pt x="278243" y="39033"/>
                </a:lnTo>
                <a:lnTo>
                  <a:pt x="281937" y="63903"/>
                </a:lnTo>
                <a:lnTo>
                  <a:pt x="281937" y="319516"/>
                </a:lnTo>
                <a:lnTo>
                  <a:pt x="278243" y="344385"/>
                </a:lnTo>
                <a:lnTo>
                  <a:pt x="268171" y="364698"/>
                </a:lnTo>
                <a:lnTo>
                  <a:pt x="253234" y="378396"/>
                </a:lnTo>
                <a:lnTo>
                  <a:pt x="234947" y="383419"/>
                </a:lnTo>
                <a:lnTo>
                  <a:pt x="46989" y="383419"/>
                </a:lnTo>
                <a:lnTo>
                  <a:pt x="28702" y="378396"/>
                </a:lnTo>
                <a:lnTo>
                  <a:pt x="13765" y="364698"/>
                </a:lnTo>
                <a:lnTo>
                  <a:pt x="3693" y="344385"/>
                </a:lnTo>
                <a:lnTo>
                  <a:pt x="0" y="319516"/>
                </a:lnTo>
                <a:lnTo>
                  <a:pt x="0" y="63903"/>
                </a:lnTo>
                <a:close/>
              </a:path>
            </a:pathLst>
          </a:custGeom>
          <a:ln w="620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46082" y="2259382"/>
            <a:ext cx="281940" cy="383540"/>
          </a:xfrm>
          <a:custGeom>
            <a:avLst/>
            <a:gdLst/>
            <a:ahLst/>
            <a:cxnLst/>
            <a:rect l="l" t="t" r="r" b="b"/>
            <a:pathLst>
              <a:path w="281940" h="383539">
                <a:moveTo>
                  <a:pt x="0" y="63903"/>
                </a:moveTo>
                <a:lnTo>
                  <a:pt x="3693" y="39033"/>
                </a:lnTo>
                <a:lnTo>
                  <a:pt x="13765" y="18720"/>
                </a:lnTo>
                <a:lnTo>
                  <a:pt x="28702" y="5023"/>
                </a:lnTo>
                <a:lnTo>
                  <a:pt x="46989" y="0"/>
                </a:lnTo>
                <a:lnTo>
                  <a:pt x="234947" y="0"/>
                </a:lnTo>
                <a:lnTo>
                  <a:pt x="253234" y="5023"/>
                </a:lnTo>
                <a:lnTo>
                  <a:pt x="268171" y="18720"/>
                </a:lnTo>
                <a:lnTo>
                  <a:pt x="278243" y="39033"/>
                </a:lnTo>
                <a:lnTo>
                  <a:pt x="281937" y="63903"/>
                </a:lnTo>
                <a:lnTo>
                  <a:pt x="281937" y="319516"/>
                </a:lnTo>
                <a:lnTo>
                  <a:pt x="278243" y="344385"/>
                </a:lnTo>
                <a:lnTo>
                  <a:pt x="268171" y="364698"/>
                </a:lnTo>
                <a:lnTo>
                  <a:pt x="253234" y="378396"/>
                </a:lnTo>
                <a:lnTo>
                  <a:pt x="234947" y="383419"/>
                </a:lnTo>
                <a:lnTo>
                  <a:pt x="46989" y="383419"/>
                </a:lnTo>
                <a:lnTo>
                  <a:pt x="28702" y="378396"/>
                </a:lnTo>
                <a:lnTo>
                  <a:pt x="13765" y="364698"/>
                </a:lnTo>
                <a:lnTo>
                  <a:pt x="3693" y="344385"/>
                </a:lnTo>
                <a:lnTo>
                  <a:pt x="0" y="319516"/>
                </a:lnTo>
                <a:lnTo>
                  <a:pt x="0" y="63903"/>
                </a:lnTo>
                <a:close/>
              </a:path>
            </a:pathLst>
          </a:custGeom>
          <a:ln w="620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6082" y="2259382"/>
            <a:ext cx="281940" cy="383540"/>
          </a:xfrm>
          <a:custGeom>
            <a:avLst/>
            <a:gdLst/>
            <a:ahLst/>
            <a:cxnLst/>
            <a:rect l="l" t="t" r="r" b="b"/>
            <a:pathLst>
              <a:path w="281940" h="383539">
                <a:moveTo>
                  <a:pt x="0" y="63903"/>
                </a:moveTo>
                <a:lnTo>
                  <a:pt x="3693" y="39033"/>
                </a:lnTo>
                <a:lnTo>
                  <a:pt x="13765" y="18720"/>
                </a:lnTo>
                <a:lnTo>
                  <a:pt x="28702" y="5023"/>
                </a:lnTo>
                <a:lnTo>
                  <a:pt x="46989" y="0"/>
                </a:lnTo>
                <a:lnTo>
                  <a:pt x="234947" y="0"/>
                </a:lnTo>
                <a:lnTo>
                  <a:pt x="253234" y="5023"/>
                </a:lnTo>
                <a:lnTo>
                  <a:pt x="268171" y="18720"/>
                </a:lnTo>
                <a:lnTo>
                  <a:pt x="278243" y="39033"/>
                </a:lnTo>
                <a:lnTo>
                  <a:pt x="281937" y="63903"/>
                </a:lnTo>
                <a:lnTo>
                  <a:pt x="281937" y="319516"/>
                </a:lnTo>
                <a:lnTo>
                  <a:pt x="278243" y="344385"/>
                </a:lnTo>
                <a:lnTo>
                  <a:pt x="268171" y="364698"/>
                </a:lnTo>
                <a:lnTo>
                  <a:pt x="253234" y="378396"/>
                </a:lnTo>
                <a:lnTo>
                  <a:pt x="234947" y="383419"/>
                </a:lnTo>
                <a:lnTo>
                  <a:pt x="46989" y="383419"/>
                </a:lnTo>
                <a:lnTo>
                  <a:pt x="28702" y="378396"/>
                </a:lnTo>
                <a:lnTo>
                  <a:pt x="13765" y="364698"/>
                </a:lnTo>
                <a:lnTo>
                  <a:pt x="3693" y="344385"/>
                </a:lnTo>
                <a:lnTo>
                  <a:pt x="0" y="319516"/>
                </a:lnTo>
                <a:lnTo>
                  <a:pt x="0" y="63903"/>
                </a:lnTo>
                <a:close/>
              </a:path>
            </a:pathLst>
          </a:custGeom>
          <a:ln w="620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738063" y="3307656"/>
            <a:ext cx="1724660" cy="403860"/>
          </a:xfrm>
          <a:custGeom>
            <a:avLst/>
            <a:gdLst/>
            <a:ahLst/>
            <a:cxnLst/>
            <a:rect l="l" t="t" r="r" b="b"/>
            <a:pathLst>
              <a:path w="1724659" h="403860">
                <a:moveTo>
                  <a:pt x="0" y="67287"/>
                </a:moveTo>
                <a:lnTo>
                  <a:pt x="4493" y="41116"/>
                </a:lnTo>
                <a:lnTo>
                  <a:pt x="16742" y="19726"/>
                </a:lnTo>
                <a:lnTo>
                  <a:pt x="34898" y="5294"/>
                </a:lnTo>
                <a:lnTo>
                  <a:pt x="57111" y="0"/>
                </a:lnTo>
                <a:lnTo>
                  <a:pt x="1666984" y="0"/>
                </a:lnTo>
                <a:lnTo>
                  <a:pt x="1689197" y="5294"/>
                </a:lnTo>
                <a:lnTo>
                  <a:pt x="1707352" y="19726"/>
                </a:lnTo>
                <a:lnTo>
                  <a:pt x="1719601" y="41116"/>
                </a:lnTo>
                <a:lnTo>
                  <a:pt x="1724095" y="67287"/>
                </a:lnTo>
                <a:lnTo>
                  <a:pt x="1724095" y="336437"/>
                </a:lnTo>
                <a:lnTo>
                  <a:pt x="1719601" y="362608"/>
                </a:lnTo>
                <a:lnTo>
                  <a:pt x="1707352" y="383998"/>
                </a:lnTo>
                <a:lnTo>
                  <a:pt x="1689197" y="398430"/>
                </a:lnTo>
                <a:lnTo>
                  <a:pt x="1666984" y="403724"/>
                </a:lnTo>
                <a:lnTo>
                  <a:pt x="57111" y="403724"/>
                </a:lnTo>
                <a:lnTo>
                  <a:pt x="34898" y="398430"/>
                </a:lnTo>
                <a:lnTo>
                  <a:pt x="16742" y="383998"/>
                </a:lnTo>
                <a:lnTo>
                  <a:pt x="4493" y="362608"/>
                </a:lnTo>
                <a:lnTo>
                  <a:pt x="0" y="336437"/>
                </a:lnTo>
                <a:lnTo>
                  <a:pt x="0" y="67287"/>
                </a:lnTo>
                <a:close/>
              </a:path>
            </a:pathLst>
          </a:custGeom>
          <a:ln w="1077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504018" y="2507538"/>
            <a:ext cx="1748155" cy="989330"/>
          </a:xfrm>
          <a:prstGeom prst="rect">
            <a:avLst/>
          </a:prstGeom>
          <a:solidFill>
            <a:srgbClr val="FFFFFF"/>
          </a:solidFill>
          <a:ln w="9396">
            <a:solidFill>
              <a:srgbClr val="FF0000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106045">
              <a:lnSpc>
                <a:spcPct val="100000"/>
              </a:lnSpc>
              <a:spcBef>
                <a:spcPts val="200"/>
              </a:spcBef>
            </a:pPr>
            <a:r>
              <a:rPr dirty="0" u="sng" sz="1600" spc="-5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PASO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2 / STEP</a:t>
            </a:r>
            <a:r>
              <a:rPr dirty="0" u="sng" sz="1600" spc="-80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2</a:t>
            </a:r>
            <a:endParaRPr sz="1600">
              <a:latin typeface="Segoe UI"/>
              <a:cs typeface="Segoe UI"/>
            </a:endParaRPr>
          </a:p>
          <a:p>
            <a:pPr marL="93980">
              <a:lnSpc>
                <a:spcPct val="100000"/>
              </a:lnSpc>
              <a:spcBef>
                <a:spcPts val="710"/>
              </a:spcBef>
            </a:pPr>
            <a:r>
              <a:rPr dirty="0" sz="1600">
                <a:latin typeface="Segoe UI"/>
                <a:cs typeface="Segoe UI"/>
              </a:rPr>
              <a:t>Haga</a:t>
            </a:r>
            <a:r>
              <a:rPr dirty="0" sz="1600" spc="-10">
                <a:latin typeface="Segoe UI"/>
                <a:cs typeface="Segoe UI"/>
              </a:rPr>
              <a:t> </a:t>
            </a:r>
            <a:r>
              <a:rPr dirty="0" sz="1600">
                <a:latin typeface="Segoe UI"/>
                <a:cs typeface="Segoe UI"/>
              </a:rPr>
              <a:t>clic</a:t>
            </a:r>
            <a:endParaRPr sz="1600">
              <a:latin typeface="Segoe UI"/>
              <a:cs typeface="Segoe UI"/>
            </a:endParaRPr>
          </a:p>
          <a:p>
            <a:pPr marL="93980">
              <a:lnSpc>
                <a:spcPct val="100000"/>
              </a:lnSpc>
            </a:pPr>
            <a:r>
              <a:rPr dirty="0" sz="1600" spc="-5">
                <a:latin typeface="Segoe UI"/>
                <a:cs typeface="Segoe UI"/>
              </a:rPr>
              <a:t>Click "Job</a:t>
            </a:r>
            <a:r>
              <a:rPr dirty="0" sz="1600" spc="-25">
                <a:latin typeface="Segoe UI"/>
                <a:cs typeface="Segoe UI"/>
              </a:rPr>
              <a:t> </a:t>
            </a:r>
            <a:r>
              <a:rPr dirty="0" sz="1600">
                <a:latin typeface="Segoe UI"/>
                <a:cs typeface="Segoe UI"/>
              </a:rPr>
              <a:t>Map"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980361" y="856653"/>
            <a:ext cx="2782570" cy="8191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3720"/>
              </a:lnSpc>
              <a:spcBef>
                <a:spcPts val="105"/>
              </a:spcBef>
            </a:pPr>
            <a:r>
              <a:rPr dirty="0" sz="3200" spc="-5">
                <a:solidFill>
                  <a:srgbClr val="585858"/>
                </a:solidFill>
              </a:rPr>
              <a:t>Apply </a:t>
            </a:r>
            <a:r>
              <a:rPr dirty="0" sz="3200">
                <a:solidFill>
                  <a:srgbClr val="585858"/>
                </a:solidFill>
              </a:rPr>
              <a:t>for a</a:t>
            </a:r>
            <a:r>
              <a:rPr dirty="0" sz="3200" spc="-55">
                <a:solidFill>
                  <a:srgbClr val="585858"/>
                </a:solidFill>
              </a:rPr>
              <a:t> </a:t>
            </a:r>
            <a:r>
              <a:rPr dirty="0" sz="3200">
                <a:solidFill>
                  <a:srgbClr val="585858"/>
                </a:solidFill>
              </a:rPr>
              <a:t>Job</a:t>
            </a:r>
            <a:endParaRPr sz="3200"/>
          </a:p>
          <a:p>
            <a:pPr marL="12700">
              <a:lnSpc>
                <a:spcPts val="2520"/>
              </a:lnSpc>
            </a:pPr>
            <a:r>
              <a:rPr dirty="0" sz="2200" spc="-5">
                <a:solidFill>
                  <a:srgbClr val="FD5714"/>
                </a:solidFill>
              </a:rPr>
              <a:t>APLICAR </a:t>
            </a:r>
            <a:r>
              <a:rPr dirty="0" sz="2200" spc="-10">
                <a:solidFill>
                  <a:srgbClr val="FD5714"/>
                </a:solidFill>
              </a:rPr>
              <a:t>UN</a:t>
            </a:r>
            <a:r>
              <a:rPr dirty="0" sz="2200" spc="-55">
                <a:solidFill>
                  <a:srgbClr val="FD5714"/>
                </a:solidFill>
              </a:rPr>
              <a:t> </a:t>
            </a:r>
            <a:r>
              <a:rPr dirty="0" sz="2200" spc="-5">
                <a:solidFill>
                  <a:srgbClr val="FD5714"/>
                </a:solidFill>
              </a:rPr>
              <a:t>TRABAJO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8550" y="12377"/>
            <a:ext cx="12043449" cy="68456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CDD0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970532"/>
            <a:ext cx="10437876" cy="3215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585704" y="1970532"/>
            <a:ext cx="1603248" cy="1447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609600"/>
            <a:ext cx="10438130" cy="1369060"/>
          </a:xfrm>
          <a:custGeom>
            <a:avLst/>
            <a:gdLst/>
            <a:ahLst/>
            <a:cxnLst/>
            <a:rect l="l" t="t" r="r" b="b"/>
            <a:pathLst>
              <a:path w="10438130" h="1369060">
                <a:moveTo>
                  <a:pt x="0" y="1368552"/>
                </a:moveTo>
                <a:lnTo>
                  <a:pt x="10437876" y="1368552"/>
                </a:lnTo>
                <a:lnTo>
                  <a:pt x="10437876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585704" y="609600"/>
            <a:ext cx="1603375" cy="1369060"/>
          </a:xfrm>
          <a:custGeom>
            <a:avLst/>
            <a:gdLst/>
            <a:ahLst/>
            <a:cxnLst/>
            <a:rect l="l" t="t" r="r" b="b"/>
            <a:pathLst>
              <a:path w="1603375" h="1369060">
                <a:moveTo>
                  <a:pt x="0" y="1368552"/>
                </a:moveTo>
                <a:lnTo>
                  <a:pt x="1603248" y="1368552"/>
                </a:lnTo>
                <a:lnTo>
                  <a:pt x="1603248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solidFill>
            <a:srgbClr val="0A41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61133" y="795908"/>
            <a:ext cx="2962910" cy="8191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3720"/>
              </a:lnSpc>
              <a:spcBef>
                <a:spcPts val="105"/>
              </a:spcBef>
            </a:pPr>
            <a:r>
              <a:rPr dirty="0" sz="3200" spc="-5">
                <a:solidFill>
                  <a:srgbClr val="585858"/>
                </a:solidFill>
              </a:rPr>
              <a:t>APPLY </a:t>
            </a:r>
            <a:r>
              <a:rPr dirty="0" sz="3200">
                <a:solidFill>
                  <a:srgbClr val="585858"/>
                </a:solidFill>
              </a:rPr>
              <a:t>TO A</a:t>
            </a:r>
            <a:r>
              <a:rPr dirty="0" sz="3200" spc="-65">
                <a:solidFill>
                  <a:srgbClr val="585858"/>
                </a:solidFill>
              </a:rPr>
              <a:t> </a:t>
            </a:r>
            <a:r>
              <a:rPr dirty="0" sz="3200">
                <a:solidFill>
                  <a:srgbClr val="585858"/>
                </a:solidFill>
              </a:rPr>
              <a:t>JOB</a:t>
            </a:r>
            <a:endParaRPr sz="3200"/>
          </a:p>
          <a:p>
            <a:pPr marL="12700">
              <a:lnSpc>
                <a:spcPts val="2520"/>
              </a:lnSpc>
            </a:pPr>
            <a:r>
              <a:rPr dirty="0" sz="2200" spc="-10">
                <a:solidFill>
                  <a:srgbClr val="FD5714"/>
                </a:solidFill>
              </a:rPr>
              <a:t>APLICAR UN</a:t>
            </a:r>
            <a:r>
              <a:rPr dirty="0" sz="2200" spc="-25">
                <a:solidFill>
                  <a:srgbClr val="FD5714"/>
                </a:solidFill>
              </a:rPr>
              <a:t> </a:t>
            </a:r>
            <a:r>
              <a:rPr dirty="0" sz="2200" spc="-5">
                <a:solidFill>
                  <a:srgbClr val="FD5714"/>
                </a:solidFill>
              </a:rPr>
              <a:t>TRABAJO</a:t>
            </a:r>
            <a:endParaRPr sz="2200"/>
          </a:p>
        </p:txBody>
      </p:sp>
      <p:sp>
        <p:nvSpPr>
          <p:cNvPr id="9" name="object 9"/>
          <p:cNvSpPr/>
          <p:nvPr/>
        </p:nvSpPr>
        <p:spPr>
          <a:xfrm>
            <a:off x="693419" y="789431"/>
            <a:ext cx="1031748" cy="9585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092957" y="4179157"/>
            <a:ext cx="2337435" cy="1050290"/>
          </a:xfrm>
          <a:prstGeom prst="rect">
            <a:avLst/>
          </a:prstGeom>
          <a:solidFill>
            <a:srgbClr val="FFFFFF"/>
          </a:solidFill>
          <a:ln w="10120">
            <a:solidFill>
              <a:srgbClr val="FF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 marL="279400">
              <a:lnSpc>
                <a:spcPct val="100000"/>
              </a:lnSpc>
              <a:spcBef>
                <a:spcPts val="45"/>
              </a:spcBef>
            </a:pPr>
            <a:r>
              <a:rPr dirty="0" u="heavy" sz="1800" spc="-4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PASO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3 /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STEP</a:t>
            </a:r>
            <a:r>
              <a:rPr dirty="0" u="heavy" sz="1800" spc="-5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3</a:t>
            </a:r>
            <a:endParaRPr sz="1800">
              <a:latin typeface="Trebuchet MS"/>
              <a:cs typeface="Trebuchet MS"/>
            </a:endParaRPr>
          </a:p>
          <a:p>
            <a:pPr marL="279400">
              <a:lnSpc>
                <a:spcPct val="100000"/>
              </a:lnSpc>
              <a:spcBef>
                <a:spcPts val="770"/>
              </a:spcBef>
            </a:pPr>
            <a:r>
              <a:rPr dirty="0" sz="1800" spc="-5">
                <a:latin typeface="Trebuchet MS"/>
                <a:cs typeface="Trebuchet MS"/>
              </a:rPr>
              <a:t>-</a:t>
            </a:r>
            <a:r>
              <a:rPr dirty="0" sz="1800" spc="-5">
                <a:solidFill>
                  <a:srgbClr val="202020"/>
                </a:solidFill>
                <a:latin typeface="Segoe UI"/>
                <a:cs typeface="Segoe UI"/>
              </a:rPr>
              <a:t>busca </a:t>
            </a:r>
            <a:r>
              <a:rPr dirty="0" sz="1800">
                <a:solidFill>
                  <a:srgbClr val="202020"/>
                </a:solidFill>
                <a:latin typeface="Segoe UI"/>
                <a:cs typeface="Segoe UI"/>
              </a:rPr>
              <a:t>un</a:t>
            </a:r>
            <a:r>
              <a:rPr dirty="0" sz="1800" spc="-20">
                <a:solidFill>
                  <a:srgbClr val="202020"/>
                </a:solidFill>
                <a:latin typeface="Segoe UI"/>
                <a:cs typeface="Segoe UI"/>
              </a:rPr>
              <a:t> </a:t>
            </a:r>
            <a:r>
              <a:rPr dirty="0" sz="1800">
                <a:solidFill>
                  <a:srgbClr val="202020"/>
                </a:solidFill>
                <a:latin typeface="Segoe UI"/>
                <a:cs typeface="Segoe UI"/>
              </a:rPr>
              <a:t>trabajo</a:t>
            </a:r>
            <a:endParaRPr sz="1800">
              <a:latin typeface="Segoe UI"/>
              <a:cs typeface="Segoe UI"/>
            </a:endParaRPr>
          </a:p>
          <a:p>
            <a:pPr marL="279400">
              <a:lnSpc>
                <a:spcPct val="100000"/>
              </a:lnSpc>
            </a:pPr>
            <a:r>
              <a:rPr dirty="0" sz="1800" spc="-5">
                <a:latin typeface="Trebuchet MS"/>
                <a:cs typeface="Trebuchet MS"/>
              </a:rPr>
              <a:t>-</a:t>
            </a:r>
            <a:r>
              <a:rPr dirty="0" sz="1800" spc="-5">
                <a:solidFill>
                  <a:srgbClr val="202020"/>
                </a:solidFill>
                <a:latin typeface="Segoe UI"/>
                <a:cs typeface="Segoe UI"/>
              </a:rPr>
              <a:t>Search </a:t>
            </a:r>
            <a:r>
              <a:rPr dirty="0" sz="1800">
                <a:solidFill>
                  <a:srgbClr val="202020"/>
                </a:solidFill>
                <a:latin typeface="Segoe UI"/>
                <a:cs typeface="Segoe UI"/>
              </a:rPr>
              <a:t>for a</a:t>
            </a:r>
            <a:r>
              <a:rPr dirty="0" sz="1800" spc="-30">
                <a:solidFill>
                  <a:srgbClr val="202020"/>
                </a:solidFill>
                <a:latin typeface="Segoe UI"/>
                <a:cs typeface="Segoe UI"/>
              </a:rPr>
              <a:t> </a:t>
            </a:r>
            <a:r>
              <a:rPr dirty="0" sz="1800">
                <a:solidFill>
                  <a:srgbClr val="202020"/>
                </a:solidFill>
                <a:latin typeface="Segoe UI"/>
                <a:cs typeface="Segoe UI"/>
              </a:rPr>
              <a:t>Job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990353" y="4245636"/>
            <a:ext cx="186690" cy="942340"/>
          </a:xfrm>
          <a:custGeom>
            <a:avLst/>
            <a:gdLst/>
            <a:ahLst/>
            <a:cxnLst/>
            <a:rect l="l" t="t" r="r" b="b"/>
            <a:pathLst>
              <a:path w="186690" h="942339">
                <a:moveTo>
                  <a:pt x="186607" y="160635"/>
                </a:moveTo>
                <a:lnTo>
                  <a:pt x="93303" y="0"/>
                </a:lnTo>
                <a:lnTo>
                  <a:pt x="0" y="160635"/>
                </a:lnTo>
                <a:lnTo>
                  <a:pt x="1833" y="167539"/>
                </a:lnTo>
                <a:lnTo>
                  <a:pt x="12837" y="173983"/>
                </a:lnTo>
                <a:lnTo>
                  <a:pt x="19715" y="172142"/>
                </a:lnTo>
                <a:lnTo>
                  <a:pt x="81841" y="65227"/>
                </a:lnTo>
                <a:lnTo>
                  <a:pt x="81841" y="22783"/>
                </a:lnTo>
                <a:lnTo>
                  <a:pt x="104766" y="22783"/>
                </a:lnTo>
                <a:lnTo>
                  <a:pt x="104766" y="65227"/>
                </a:lnTo>
                <a:lnTo>
                  <a:pt x="166892" y="172142"/>
                </a:lnTo>
                <a:lnTo>
                  <a:pt x="173769" y="173983"/>
                </a:lnTo>
                <a:lnTo>
                  <a:pt x="184773" y="167539"/>
                </a:lnTo>
                <a:lnTo>
                  <a:pt x="186607" y="160635"/>
                </a:lnTo>
                <a:close/>
              </a:path>
              <a:path w="186690" h="942339">
                <a:moveTo>
                  <a:pt x="93303" y="896219"/>
                </a:moveTo>
                <a:lnTo>
                  <a:pt x="19715" y="769578"/>
                </a:lnTo>
                <a:lnTo>
                  <a:pt x="12837" y="767737"/>
                </a:lnTo>
                <a:lnTo>
                  <a:pt x="1833" y="774181"/>
                </a:lnTo>
                <a:lnTo>
                  <a:pt x="0" y="781085"/>
                </a:lnTo>
                <a:lnTo>
                  <a:pt x="81841" y="921987"/>
                </a:lnTo>
                <a:lnTo>
                  <a:pt x="81841" y="918937"/>
                </a:lnTo>
                <a:lnTo>
                  <a:pt x="83446" y="918937"/>
                </a:lnTo>
                <a:lnTo>
                  <a:pt x="83446" y="913184"/>
                </a:lnTo>
                <a:lnTo>
                  <a:pt x="93303" y="896219"/>
                </a:lnTo>
                <a:close/>
              </a:path>
              <a:path w="186690" h="942339">
                <a:moveTo>
                  <a:pt x="104766" y="65227"/>
                </a:moveTo>
                <a:lnTo>
                  <a:pt x="104766" y="22783"/>
                </a:lnTo>
                <a:lnTo>
                  <a:pt x="81841" y="22783"/>
                </a:lnTo>
                <a:lnTo>
                  <a:pt x="81841" y="65227"/>
                </a:lnTo>
                <a:lnTo>
                  <a:pt x="83446" y="62465"/>
                </a:lnTo>
                <a:lnTo>
                  <a:pt x="83446" y="28537"/>
                </a:lnTo>
                <a:lnTo>
                  <a:pt x="103161" y="28537"/>
                </a:lnTo>
                <a:lnTo>
                  <a:pt x="103161" y="62465"/>
                </a:lnTo>
                <a:lnTo>
                  <a:pt x="104766" y="65227"/>
                </a:lnTo>
                <a:close/>
              </a:path>
              <a:path w="186690" h="942339">
                <a:moveTo>
                  <a:pt x="104766" y="876493"/>
                </a:moveTo>
                <a:lnTo>
                  <a:pt x="104766" y="65227"/>
                </a:lnTo>
                <a:lnTo>
                  <a:pt x="93303" y="45501"/>
                </a:lnTo>
                <a:lnTo>
                  <a:pt x="81841" y="65227"/>
                </a:lnTo>
                <a:lnTo>
                  <a:pt x="81841" y="876493"/>
                </a:lnTo>
                <a:lnTo>
                  <a:pt x="93303" y="896219"/>
                </a:lnTo>
                <a:lnTo>
                  <a:pt x="104766" y="876493"/>
                </a:lnTo>
                <a:close/>
              </a:path>
              <a:path w="186690" h="942339">
                <a:moveTo>
                  <a:pt x="104766" y="921986"/>
                </a:moveTo>
                <a:lnTo>
                  <a:pt x="104766" y="918937"/>
                </a:lnTo>
                <a:lnTo>
                  <a:pt x="81841" y="918937"/>
                </a:lnTo>
                <a:lnTo>
                  <a:pt x="81841" y="921987"/>
                </a:lnTo>
                <a:lnTo>
                  <a:pt x="93303" y="941721"/>
                </a:lnTo>
                <a:lnTo>
                  <a:pt x="104766" y="921986"/>
                </a:lnTo>
                <a:close/>
              </a:path>
              <a:path w="186690" h="942339">
                <a:moveTo>
                  <a:pt x="103161" y="28537"/>
                </a:moveTo>
                <a:lnTo>
                  <a:pt x="83446" y="28537"/>
                </a:lnTo>
                <a:lnTo>
                  <a:pt x="93303" y="45501"/>
                </a:lnTo>
                <a:lnTo>
                  <a:pt x="103161" y="28537"/>
                </a:lnTo>
                <a:close/>
              </a:path>
              <a:path w="186690" h="942339">
                <a:moveTo>
                  <a:pt x="93303" y="45501"/>
                </a:moveTo>
                <a:lnTo>
                  <a:pt x="83446" y="28537"/>
                </a:lnTo>
                <a:lnTo>
                  <a:pt x="83446" y="62465"/>
                </a:lnTo>
                <a:lnTo>
                  <a:pt x="93303" y="45501"/>
                </a:lnTo>
                <a:close/>
              </a:path>
              <a:path w="186690" h="942339">
                <a:moveTo>
                  <a:pt x="103161" y="913184"/>
                </a:moveTo>
                <a:lnTo>
                  <a:pt x="93303" y="896219"/>
                </a:lnTo>
                <a:lnTo>
                  <a:pt x="83446" y="913184"/>
                </a:lnTo>
                <a:lnTo>
                  <a:pt x="103161" y="913184"/>
                </a:lnTo>
                <a:close/>
              </a:path>
              <a:path w="186690" h="942339">
                <a:moveTo>
                  <a:pt x="103161" y="918937"/>
                </a:moveTo>
                <a:lnTo>
                  <a:pt x="103161" y="913184"/>
                </a:lnTo>
                <a:lnTo>
                  <a:pt x="83446" y="913184"/>
                </a:lnTo>
                <a:lnTo>
                  <a:pt x="83446" y="918937"/>
                </a:lnTo>
                <a:lnTo>
                  <a:pt x="103161" y="918937"/>
                </a:lnTo>
                <a:close/>
              </a:path>
              <a:path w="186690" h="942339">
                <a:moveTo>
                  <a:pt x="103161" y="62465"/>
                </a:moveTo>
                <a:lnTo>
                  <a:pt x="103161" y="28537"/>
                </a:lnTo>
                <a:lnTo>
                  <a:pt x="93303" y="45501"/>
                </a:lnTo>
                <a:lnTo>
                  <a:pt x="103161" y="62465"/>
                </a:lnTo>
                <a:close/>
              </a:path>
              <a:path w="186690" h="942339">
                <a:moveTo>
                  <a:pt x="186607" y="781085"/>
                </a:moveTo>
                <a:lnTo>
                  <a:pt x="184773" y="774181"/>
                </a:lnTo>
                <a:lnTo>
                  <a:pt x="173769" y="767737"/>
                </a:lnTo>
                <a:lnTo>
                  <a:pt x="166892" y="769578"/>
                </a:lnTo>
                <a:lnTo>
                  <a:pt x="93303" y="896219"/>
                </a:lnTo>
                <a:lnTo>
                  <a:pt x="103161" y="913184"/>
                </a:lnTo>
                <a:lnTo>
                  <a:pt x="103161" y="918937"/>
                </a:lnTo>
                <a:lnTo>
                  <a:pt x="104766" y="918937"/>
                </a:lnTo>
                <a:lnTo>
                  <a:pt x="104766" y="921986"/>
                </a:lnTo>
                <a:lnTo>
                  <a:pt x="186607" y="78108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761478" y="1419250"/>
            <a:ext cx="241681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585858"/>
                </a:solidFill>
                <a:latin typeface="Segoe UI"/>
                <a:cs typeface="Segoe UI"/>
              </a:rPr>
              <a:t>ALWAYS FIND</a:t>
            </a:r>
            <a:r>
              <a:rPr dirty="0" sz="2000" spc="-45">
                <a:solidFill>
                  <a:srgbClr val="585858"/>
                </a:solidFill>
                <a:latin typeface="Segoe UI"/>
                <a:cs typeface="Segoe UI"/>
              </a:rPr>
              <a:t> </a:t>
            </a:r>
            <a:r>
              <a:rPr dirty="0" sz="2000" spc="-5">
                <a:solidFill>
                  <a:srgbClr val="585858"/>
                </a:solidFill>
                <a:latin typeface="Segoe UI"/>
                <a:cs typeface="Segoe UI"/>
              </a:rPr>
              <a:t>WORK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237340" y="2191110"/>
            <a:ext cx="2569758" cy="45707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6619" y="2191163"/>
            <a:ext cx="2619714" cy="465962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54154" y="3842565"/>
            <a:ext cx="453390" cy="453390"/>
          </a:xfrm>
          <a:custGeom>
            <a:avLst/>
            <a:gdLst/>
            <a:ahLst/>
            <a:cxnLst/>
            <a:rect l="l" t="t" r="r" b="b"/>
            <a:pathLst>
              <a:path w="453389" h="453389">
                <a:moveTo>
                  <a:pt x="315540" y="436355"/>
                </a:moveTo>
                <a:lnTo>
                  <a:pt x="334434" y="438689"/>
                </a:lnTo>
                <a:lnTo>
                  <a:pt x="453264" y="453264"/>
                </a:lnTo>
                <a:lnTo>
                  <a:pt x="436355" y="315540"/>
                </a:lnTo>
                <a:lnTo>
                  <a:pt x="431830" y="313419"/>
                </a:lnTo>
                <a:lnTo>
                  <a:pt x="421650" y="317396"/>
                </a:lnTo>
                <a:lnTo>
                  <a:pt x="417996" y="322822"/>
                </a:lnTo>
                <a:lnTo>
                  <a:pt x="429250" y="414412"/>
                </a:lnTo>
                <a:lnTo>
                  <a:pt x="449717" y="434879"/>
                </a:lnTo>
                <a:lnTo>
                  <a:pt x="434879" y="449717"/>
                </a:lnTo>
                <a:lnTo>
                  <a:pt x="414412" y="429250"/>
                </a:lnTo>
                <a:lnTo>
                  <a:pt x="322822" y="417996"/>
                </a:lnTo>
                <a:lnTo>
                  <a:pt x="317381" y="421665"/>
                </a:lnTo>
                <a:lnTo>
                  <a:pt x="313404" y="431845"/>
                </a:lnTo>
                <a:lnTo>
                  <a:pt x="315540" y="436355"/>
                </a:lnTo>
                <a:close/>
              </a:path>
              <a:path w="453389" h="453389">
                <a:moveTo>
                  <a:pt x="21938" y="21938"/>
                </a:moveTo>
                <a:lnTo>
                  <a:pt x="130441" y="35267"/>
                </a:lnTo>
                <a:lnTo>
                  <a:pt x="135868" y="31613"/>
                </a:lnTo>
                <a:lnTo>
                  <a:pt x="139844" y="21434"/>
                </a:lnTo>
                <a:lnTo>
                  <a:pt x="137723" y="16909"/>
                </a:lnTo>
                <a:lnTo>
                  <a:pt x="16912" y="2074"/>
                </a:lnTo>
                <a:lnTo>
                  <a:pt x="18385" y="3546"/>
                </a:lnTo>
                <a:lnTo>
                  <a:pt x="17376" y="4555"/>
                </a:lnTo>
                <a:lnTo>
                  <a:pt x="20145" y="7325"/>
                </a:lnTo>
                <a:lnTo>
                  <a:pt x="21938" y="21938"/>
                </a:lnTo>
                <a:close/>
              </a:path>
              <a:path w="453389" h="453389">
                <a:moveTo>
                  <a:pt x="414412" y="429250"/>
                </a:moveTo>
                <a:lnTo>
                  <a:pt x="434879" y="449717"/>
                </a:lnTo>
                <a:lnTo>
                  <a:pt x="449717" y="434879"/>
                </a:lnTo>
                <a:lnTo>
                  <a:pt x="429250" y="414412"/>
                </a:lnTo>
                <a:lnTo>
                  <a:pt x="429532" y="416712"/>
                </a:lnTo>
                <a:lnTo>
                  <a:pt x="445939" y="433118"/>
                </a:lnTo>
                <a:lnTo>
                  <a:pt x="433118" y="445939"/>
                </a:lnTo>
                <a:lnTo>
                  <a:pt x="416712" y="429532"/>
                </a:lnTo>
                <a:lnTo>
                  <a:pt x="414412" y="429250"/>
                </a:lnTo>
                <a:close/>
              </a:path>
              <a:path w="453389" h="453389">
                <a:moveTo>
                  <a:pt x="24013" y="38852"/>
                </a:moveTo>
                <a:lnTo>
                  <a:pt x="414412" y="429250"/>
                </a:lnTo>
                <a:lnTo>
                  <a:pt x="431325" y="431325"/>
                </a:lnTo>
                <a:lnTo>
                  <a:pt x="429250" y="414412"/>
                </a:lnTo>
                <a:lnTo>
                  <a:pt x="38852" y="24013"/>
                </a:lnTo>
                <a:lnTo>
                  <a:pt x="21938" y="21938"/>
                </a:lnTo>
                <a:lnTo>
                  <a:pt x="24013" y="38852"/>
                </a:lnTo>
                <a:close/>
              </a:path>
              <a:path w="453389" h="453389">
                <a:moveTo>
                  <a:pt x="2074" y="16912"/>
                </a:moveTo>
                <a:lnTo>
                  <a:pt x="3546" y="18385"/>
                </a:lnTo>
                <a:lnTo>
                  <a:pt x="18385" y="3546"/>
                </a:lnTo>
                <a:lnTo>
                  <a:pt x="16912" y="2074"/>
                </a:lnTo>
                <a:lnTo>
                  <a:pt x="0" y="0"/>
                </a:lnTo>
                <a:lnTo>
                  <a:pt x="2074" y="16912"/>
                </a:lnTo>
                <a:close/>
              </a:path>
              <a:path w="453389" h="453389">
                <a:moveTo>
                  <a:pt x="433118" y="445939"/>
                </a:moveTo>
                <a:lnTo>
                  <a:pt x="445939" y="433118"/>
                </a:lnTo>
                <a:lnTo>
                  <a:pt x="431325" y="431325"/>
                </a:lnTo>
                <a:lnTo>
                  <a:pt x="433118" y="445939"/>
                </a:lnTo>
                <a:close/>
              </a:path>
              <a:path w="453389" h="453389">
                <a:moveTo>
                  <a:pt x="431325" y="431325"/>
                </a:moveTo>
                <a:lnTo>
                  <a:pt x="445939" y="433118"/>
                </a:lnTo>
                <a:lnTo>
                  <a:pt x="429532" y="416712"/>
                </a:lnTo>
                <a:lnTo>
                  <a:pt x="431325" y="431325"/>
                </a:lnTo>
                <a:close/>
              </a:path>
              <a:path w="453389" h="453389">
                <a:moveTo>
                  <a:pt x="7325" y="20145"/>
                </a:moveTo>
                <a:lnTo>
                  <a:pt x="21938" y="21938"/>
                </a:lnTo>
                <a:lnTo>
                  <a:pt x="20145" y="7325"/>
                </a:lnTo>
                <a:lnTo>
                  <a:pt x="7325" y="20145"/>
                </a:lnTo>
                <a:close/>
              </a:path>
              <a:path w="453389" h="453389">
                <a:moveTo>
                  <a:pt x="4555" y="17376"/>
                </a:moveTo>
                <a:lnTo>
                  <a:pt x="7325" y="20145"/>
                </a:lnTo>
                <a:lnTo>
                  <a:pt x="20145" y="7325"/>
                </a:lnTo>
                <a:lnTo>
                  <a:pt x="17376" y="4555"/>
                </a:lnTo>
                <a:lnTo>
                  <a:pt x="4555" y="17376"/>
                </a:lnTo>
                <a:close/>
              </a:path>
              <a:path w="453389" h="453389">
                <a:moveTo>
                  <a:pt x="416712" y="429532"/>
                </a:moveTo>
                <a:lnTo>
                  <a:pt x="433118" y="445939"/>
                </a:lnTo>
                <a:lnTo>
                  <a:pt x="431325" y="431325"/>
                </a:lnTo>
                <a:lnTo>
                  <a:pt x="416712" y="429532"/>
                </a:lnTo>
                <a:close/>
              </a:path>
              <a:path w="453389" h="453389">
                <a:moveTo>
                  <a:pt x="16909" y="137723"/>
                </a:moveTo>
                <a:lnTo>
                  <a:pt x="21419" y="139859"/>
                </a:lnTo>
                <a:lnTo>
                  <a:pt x="31613" y="135868"/>
                </a:lnTo>
                <a:lnTo>
                  <a:pt x="35267" y="130441"/>
                </a:lnTo>
                <a:lnTo>
                  <a:pt x="21938" y="21938"/>
                </a:lnTo>
                <a:lnTo>
                  <a:pt x="7325" y="20145"/>
                </a:lnTo>
                <a:lnTo>
                  <a:pt x="4555" y="17376"/>
                </a:lnTo>
                <a:lnTo>
                  <a:pt x="3546" y="18385"/>
                </a:lnTo>
                <a:lnTo>
                  <a:pt x="2074" y="16912"/>
                </a:lnTo>
                <a:lnTo>
                  <a:pt x="14578" y="118863"/>
                </a:lnTo>
                <a:lnTo>
                  <a:pt x="16909" y="1377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390395" y="4365670"/>
            <a:ext cx="1492885" cy="619125"/>
          </a:xfrm>
          <a:prstGeom prst="rect">
            <a:avLst/>
          </a:prstGeom>
          <a:solidFill>
            <a:srgbClr val="FFFFFF"/>
          </a:solidFill>
          <a:ln w="5983">
            <a:solidFill>
              <a:srgbClr val="FF0000"/>
            </a:solidFill>
          </a:ln>
        </p:spPr>
        <p:txBody>
          <a:bodyPr wrap="square" lIns="0" tIns="73660" rIns="0" bIns="0" rtlCol="0" vert="horz">
            <a:spAutoFit/>
          </a:bodyPr>
          <a:lstStyle/>
          <a:p>
            <a:pPr marL="71120">
              <a:lnSpc>
                <a:spcPct val="100000"/>
              </a:lnSpc>
              <a:spcBef>
                <a:spcPts val="580"/>
              </a:spcBef>
            </a:pPr>
            <a:r>
              <a:rPr dirty="0" sz="1600">
                <a:latin typeface="Segoe UI"/>
                <a:cs typeface="Segoe UI"/>
              </a:rPr>
              <a:t>-Voluta</a:t>
            </a:r>
            <a:endParaRPr sz="1600">
              <a:latin typeface="Segoe UI"/>
              <a:cs typeface="Segoe UI"/>
            </a:endParaRPr>
          </a:p>
          <a:p>
            <a:pPr marL="71120">
              <a:lnSpc>
                <a:spcPct val="100000"/>
              </a:lnSpc>
            </a:pPr>
            <a:r>
              <a:rPr dirty="0" sz="1600">
                <a:latin typeface="Segoe UI"/>
                <a:cs typeface="Segoe UI"/>
              </a:rPr>
              <a:t>-Scroll</a:t>
            </a:r>
            <a:r>
              <a:rPr dirty="0" sz="1600" spc="-45">
                <a:latin typeface="Segoe UI"/>
                <a:cs typeface="Segoe UI"/>
              </a:rPr>
              <a:t> </a:t>
            </a:r>
            <a:r>
              <a:rPr dirty="0" sz="1600">
                <a:latin typeface="Segoe UI"/>
                <a:cs typeface="Segoe UI"/>
              </a:rPr>
              <a:t>through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21254" y="5317971"/>
            <a:ext cx="2208530" cy="1038225"/>
          </a:xfrm>
          <a:prstGeom prst="rect">
            <a:avLst/>
          </a:prstGeom>
          <a:solidFill>
            <a:srgbClr val="FFFFFF"/>
          </a:solidFill>
          <a:ln w="9986">
            <a:solidFill>
              <a:srgbClr val="FF0000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marL="33020">
              <a:lnSpc>
                <a:spcPts val="2025"/>
              </a:lnSpc>
              <a:spcBef>
                <a:spcPts val="155"/>
              </a:spcBef>
            </a:pP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PASO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4 / STEP</a:t>
            </a:r>
            <a:r>
              <a:rPr dirty="0" u="heavy" sz="1800" spc="-45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4</a:t>
            </a:r>
            <a:endParaRPr sz="1800">
              <a:latin typeface="Segoe UI"/>
              <a:cs typeface="Segoe UI"/>
            </a:endParaRPr>
          </a:p>
          <a:p>
            <a:pPr>
              <a:lnSpc>
                <a:spcPts val="1785"/>
              </a:lnSpc>
            </a:pPr>
            <a:r>
              <a:rPr dirty="0" sz="1600">
                <a:latin typeface="Segoe UI"/>
                <a:cs typeface="Segoe UI"/>
              </a:rPr>
              <a:t>-Haga clic en un</a:t>
            </a:r>
            <a:r>
              <a:rPr dirty="0" sz="1600" spc="-80">
                <a:latin typeface="Segoe UI"/>
                <a:cs typeface="Segoe UI"/>
              </a:rPr>
              <a:t> </a:t>
            </a:r>
            <a:r>
              <a:rPr dirty="0" sz="1600">
                <a:latin typeface="Segoe UI"/>
                <a:cs typeface="Segoe UI"/>
              </a:rPr>
              <a:t>trabajo</a:t>
            </a:r>
            <a:endParaRPr sz="160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r>
              <a:rPr dirty="0" sz="1600">
                <a:latin typeface="Segoe UI"/>
                <a:cs typeface="Segoe UI"/>
              </a:rPr>
              <a:t>-Click a</a:t>
            </a:r>
            <a:r>
              <a:rPr dirty="0" sz="1600" spc="-10">
                <a:latin typeface="Segoe UI"/>
                <a:cs typeface="Segoe UI"/>
              </a:rPr>
              <a:t> </a:t>
            </a:r>
            <a:r>
              <a:rPr dirty="0" sz="1600">
                <a:latin typeface="Segoe UI"/>
                <a:cs typeface="Segoe UI"/>
              </a:rPr>
              <a:t>Job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137152" y="5796692"/>
            <a:ext cx="264795" cy="191770"/>
          </a:xfrm>
          <a:custGeom>
            <a:avLst/>
            <a:gdLst/>
            <a:ahLst/>
            <a:cxnLst/>
            <a:rect l="l" t="t" r="r" b="b"/>
            <a:pathLst>
              <a:path w="264795" h="191770">
                <a:moveTo>
                  <a:pt x="217061" y="0"/>
                </a:moveTo>
                <a:lnTo>
                  <a:pt x="264385" y="91945"/>
                </a:lnTo>
                <a:lnTo>
                  <a:pt x="221513" y="186541"/>
                </a:lnTo>
                <a:lnTo>
                  <a:pt x="219531" y="184764"/>
                </a:lnTo>
                <a:lnTo>
                  <a:pt x="217459" y="173818"/>
                </a:lnTo>
                <a:lnTo>
                  <a:pt x="217812" y="166927"/>
                </a:lnTo>
                <a:lnTo>
                  <a:pt x="246346" y="103941"/>
                </a:lnTo>
                <a:lnTo>
                  <a:pt x="258262" y="103591"/>
                </a:lnTo>
                <a:lnTo>
                  <a:pt x="257715" y="80674"/>
                </a:lnTo>
                <a:lnTo>
                  <a:pt x="245799" y="81025"/>
                </a:lnTo>
                <a:lnTo>
                  <a:pt x="214301" y="19803"/>
                </a:lnTo>
                <a:lnTo>
                  <a:pt x="213620" y="12943"/>
                </a:lnTo>
                <a:lnTo>
                  <a:pt x="215167" y="1890"/>
                </a:lnTo>
                <a:lnTo>
                  <a:pt x="217061" y="0"/>
                </a:lnTo>
                <a:close/>
              </a:path>
              <a:path w="264795" h="191770">
                <a:moveTo>
                  <a:pt x="12774" y="99340"/>
                </a:moveTo>
                <a:lnTo>
                  <a:pt x="50084" y="171858"/>
                </a:lnTo>
                <a:lnTo>
                  <a:pt x="50764" y="178717"/>
                </a:lnTo>
                <a:lnTo>
                  <a:pt x="49218" y="189771"/>
                </a:lnTo>
                <a:lnTo>
                  <a:pt x="47323" y="191661"/>
                </a:lnTo>
                <a:lnTo>
                  <a:pt x="5813" y="111011"/>
                </a:lnTo>
                <a:lnTo>
                  <a:pt x="6669" y="110986"/>
                </a:lnTo>
                <a:lnTo>
                  <a:pt x="6631" y="109382"/>
                </a:lnTo>
                <a:lnTo>
                  <a:pt x="8246" y="109334"/>
                </a:lnTo>
                <a:lnTo>
                  <a:pt x="12774" y="99340"/>
                </a:lnTo>
                <a:close/>
              </a:path>
              <a:path w="264795" h="191770">
                <a:moveTo>
                  <a:pt x="245799" y="81025"/>
                </a:moveTo>
                <a:lnTo>
                  <a:pt x="257715" y="80674"/>
                </a:lnTo>
                <a:lnTo>
                  <a:pt x="258262" y="103591"/>
                </a:lnTo>
                <a:lnTo>
                  <a:pt x="246346" y="103941"/>
                </a:lnTo>
                <a:lnTo>
                  <a:pt x="247083" y="102314"/>
                </a:lnTo>
                <a:lnTo>
                  <a:pt x="256609" y="102034"/>
                </a:lnTo>
                <a:lnTo>
                  <a:pt x="256138" y="82326"/>
                </a:lnTo>
                <a:lnTo>
                  <a:pt x="246613" y="82606"/>
                </a:lnTo>
                <a:lnTo>
                  <a:pt x="245799" y="81025"/>
                </a:lnTo>
                <a:close/>
              </a:path>
              <a:path w="264795" h="191770">
                <a:moveTo>
                  <a:pt x="18038" y="87719"/>
                </a:moveTo>
                <a:lnTo>
                  <a:pt x="245799" y="81025"/>
                </a:lnTo>
                <a:lnTo>
                  <a:pt x="251611" y="92320"/>
                </a:lnTo>
                <a:lnTo>
                  <a:pt x="246346" y="103941"/>
                </a:lnTo>
                <a:lnTo>
                  <a:pt x="18585" y="110636"/>
                </a:lnTo>
                <a:lnTo>
                  <a:pt x="12774" y="99340"/>
                </a:lnTo>
                <a:lnTo>
                  <a:pt x="18038" y="87719"/>
                </a:lnTo>
                <a:close/>
              </a:path>
              <a:path w="264795" h="191770">
                <a:moveTo>
                  <a:pt x="5266" y="88095"/>
                </a:moveTo>
                <a:lnTo>
                  <a:pt x="6122" y="88069"/>
                </a:lnTo>
                <a:lnTo>
                  <a:pt x="6669" y="110986"/>
                </a:lnTo>
                <a:lnTo>
                  <a:pt x="5813" y="111011"/>
                </a:lnTo>
                <a:lnTo>
                  <a:pt x="0" y="99716"/>
                </a:lnTo>
                <a:lnTo>
                  <a:pt x="5266" y="88095"/>
                </a:lnTo>
                <a:close/>
              </a:path>
              <a:path w="264795" h="191770">
                <a:moveTo>
                  <a:pt x="256138" y="82326"/>
                </a:moveTo>
                <a:lnTo>
                  <a:pt x="256609" y="102034"/>
                </a:lnTo>
                <a:lnTo>
                  <a:pt x="251611" y="92320"/>
                </a:lnTo>
                <a:lnTo>
                  <a:pt x="256138" y="82326"/>
                </a:lnTo>
                <a:close/>
              </a:path>
              <a:path w="264795" h="191770">
                <a:moveTo>
                  <a:pt x="251611" y="92320"/>
                </a:moveTo>
                <a:lnTo>
                  <a:pt x="256609" y="102034"/>
                </a:lnTo>
                <a:lnTo>
                  <a:pt x="247083" y="102314"/>
                </a:lnTo>
                <a:lnTo>
                  <a:pt x="251611" y="92320"/>
                </a:lnTo>
                <a:close/>
              </a:path>
              <a:path w="264795" h="191770">
                <a:moveTo>
                  <a:pt x="7776" y="89626"/>
                </a:moveTo>
                <a:lnTo>
                  <a:pt x="12774" y="99340"/>
                </a:lnTo>
                <a:lnTo>
                  <a:pt x="8246" y="109334"/>
                </a:lnTo>
                <a:lnTo>
                  <a:pt x="7776" y="89626"/>
                </a:lnTo>
                <a:close/>
              </a:path>
              <a:path w="264795" h="191770">
                <a:moveTo>
                  <a:pt x="6161" y="89674"/>
                </a:moveTo>
                <a:lnTo>
                  <a:pt x="7776" y="89626"/>
                </a:lnTo>
                <a:lnTo>
                  <a:pt x="8246" y="109334"/>
                </a:lnTo>
                <a:lnTo>
                  <a:pt x="6631" y="109382"/>
                </a:lnTo>
                <a:lnTo>
                  <a:pt x="6161" y="89674"/>
                </a:lnTo>
                <a:close/>
              </a:path>
              <a:path w="264795" h="191770">
                <a:moveTo>
                  <a:pt x="246613" y="82606"/>
                </a:moveTo>
                <a:lnTo>
                  <a:pt x="256138" y="82326"/>
                </a:lnTo>
                <a:lnTo>
                  <a:pt x="251611" y="92320"/>
                </a:lnTo>
                <a:lnTo>
                  <a:pt x="246613" y="82606"/>
                </a:lnTo>
                <a:close/>
              </a:path>
              <a:path w="264795" h="191770">
                <a:moveTo>
                  <a:pt x="42872" y="5119"/>
                </a:moveTo>
                <a:lnTo>
                  <a:pt x="44854" y="6896"/>
                </a:lnTo>
                <a:lnTo>
                  <a:pt x="46925" y="17843"/>
                </a:lnTo>
                <a:lnTo>
                  <a:pt x="46573" y="24733"/>
                </a:lnTo>
                <a:lnTo>
                  <a:pt x="12774" y="99340"/>
                </a:lnTo>
                <a:lnTo>
                  <a:pt x="7776" y="89626"/>
                </a:lnTo>
                <a:lnTo>
                  <a:pt x="6161" y="89674"/>
                </a:lnTo>
                <a:lnTo>
                  <a:pt x="6122" y="88069"/>
                </a:lnTo>
                <a:lnTo>
                  <a:pt x="5266" y="88095"/>
                </a:lnTo>
                <a:lnTo>
                  <a:pt x="42872" y="511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CDD0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970532"/>
            <a:ext cx="10437876" cy="321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585704" y="1970532"/>
            <a:ext cx="1603248" cy="1447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609600"/>
            <a:ext cx="10438130" cy="1369060"/>
          </a:xfrm>
          <a:custGeom>
            <a:avLst/>
            <a:gdLst/>
            <a:ahLst/>
            <a:cxnLst/>
            <a:rect l="l" t="t" r="r" b="b"/>
            <a:pathLst>
              <a:path w="10438130" h="1369060">
                <a:moveTo>
                  <a:pt x="0" y="1368552"/>
                </a:moveTo>
                <a:lnTo>
                  <a:pt x="10437876" y="1368552"/>
                </a:lnTo>
                <a:lnTo>
                  <a:pt x="10437876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585704" y="609600"/>
            <a:ext cx="1603375" cy="1369060"/>
          </a:xfrm>
          <a:custGeom>
            <a:avLst/>
            <a:gdLst/>
            <a:ahLst/>
            <a:cxnLst/>
            <a:rect l="l" t="t" r="r" b="b"/>
            <a:pathLst>
              <a:path w="1603375" h="1369060">
                <a:moveTo>
                  <a:pt x="0" y="1368552"/>
                </a:moveTo>
                <a:lnTo>
                  <a:pt x="1603248" y="1368552"/>
                </a:lnTo>
                <a:lnTo>
                  <a:pt x="1603248" y="0"/>
                </a:lnTo>
                <a:lnTo>
                  <a:pt x="0" y="0"/>
                </a:lnTo>
                <a:lnTo>
                  <a:pt x="0" y="1368552"/>
                </a:lnTo>
                <a:close/>
              </a:path>
            </a:pathLst>
          </a:custGeom>
          <a:solidFill>
            <a:srgbClr val="0A41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93419" y="789431"/>
            <a:ext cx="1031748" cy="9585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206224" y="4042221"/>
            <a:ext cx="2506980" cy="940435"/>
          </a:xfrm>
          <a:prstGeom prst="rect">
            <a:avLst/>
          </a:prstGeom>
          <a:solidFill>
            <a:srgbClr val="FFFFFF"/>
          </a:solidFill>
          <a:ln w="9246">
            <a:solidFill>
              <a:srgbClr val="FF0000"/>
            </a:solidFill>
          </a:ln>
        </p:spPr>
        <p:txBody>
          <a:bodyPr wrap="square" lIns="0" tIns="27305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215"/>
              </a:spcBef>
            </a:pPr>
            <a:r>
              <a:rPr dirty="0" u="heavy" sz="1800" spc="-4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PASO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5 /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STEP</a:t>
            </a:r>
            <a:r>
              <a:rPr dirty="0" u="heavy" sz="1800" spc="-4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5</a:t>
            </a:r>
            <a:endParaRPr sz="18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Char char="-"/>
              <a:tabLst>
                <a:tab pos="165100" algn="l"/>
              </a:tabLst>
            </a:pPr>
            <a:r>
              <a:rPr dirty="0" sz="1800" b="1">
                <a:solidFill>
                  <a:srgbClr val="202020"/>
                </a:solidFill>
                <a:latin typeface="Trebuchet MS"/>
                <a:cs typeface="Trebuchet MS"/>
              </a:rPr>
              <a:t>Voluta</a:t>
            </a:r>
            <a:endParaRPr sz="1800">
              <a:latin typeface="Trebuchet MS"/>
              <a:cs typeface="Trebuchet MS"/>
            </a:endParaRPr>
          </a:p>
          <a:p>
            <a:pPr marL="164465" indent="-152400">
              <a:lnSpc>
                <a:spcPct val="100000"/>
              </a:lnSpc>
              <a:buClr>
                <a:srgbClr val="000000"/>
              </a:buClr>
              <a:buChar char="-"/>
              <a:tabLst>
                <a:tab pos="165100" algn="l"/>
              </a:tabLst>
            </a:pPr>
            <a:r>
              <a:rPr dirty="0" sz="1800" spc="-5" b="1">
                <a:solidFill>
                  <a:srgbClr val="202020"/>
                </a:solidFill>
                <a:latin typeface="Trebuchet MS"/>
                <a:cs typeface="Trebuchet MS"/>
              </a:rPr>
              <a:t>Scroll</a:t>
            </a:r>
            <a:r>
              <a:rPr dirty="0" sz="1800" spc="-15" b="1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1800" spc="-5" b="1">
                <a:solidFill>
                  <a:srgbClr val="202020"/>
                </a:solidFill>
                <a:latin typeface="Trebuchet MS"/>
                <a:cs typeface="Trebuchet MS"/>
              </a:rPr>
              <a:t>through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10796" y="4341632"/>
            <a:ext cx="1945005" cy="1270000"/>
          </a:xfrm>
          <a:prstGeom prst="rect">
            <a:avLst/>
          </a:prstGeom>
          <a:solidFill>
            <a:srgbClr val="FFFFFF"/>
          </a:solidFill>
          <a:ln w="11898">
            <a:solidFill>
              <a:srgbClr val="FF0000"/>
            </a:solidFill>
          </a:ln>
        </p:spPr>
        <p:txBody>
          <a:bodyPr wrap="square" lIns="0" tIns="61594" rIns="0" bIns="0" rtlCol="0" vert="horz">
            <a:spAutoFit/>
          </a:bodyPr>
          <a:lstStyle/>
          <a:p>
            <a:pPr marL="153670">
              <a:lnSpc>
                <a:spcPct val="100000"/>
              </a:lnSpc>
              <a:spcBef>
                <a:spcPts val="484"/>
              </a:spcBef>
            </a:pPr>
            <a:r>
              <a:rPr dirty="0" u="heavy" sz="1800" spc="-4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PASO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6 /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STEP</a:t>
            </a:r>
            <a:r>
              <a:rPr dirty="0" u="heavy" sz="1800" spc="-8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6</a:t>
            </a:r>
            <a:endParaRPr sz="1800">
              <a:latin typeface="Trebuchet MS"/>
              <a:cs typeface="Trebuchet MS"/>
            </a:endParaRPr>
          </a:p>
          <a:p>
            <a:pPr marL="479425" indent="-152400">
              <a:lnSpc>
                <a:spcPct val="100000"/>
              </a:lnSpc>
              <a:spcBef>
                <a:spcPts val="1465"/>
              </a:spcBef>
              <a:buClr>
                <a:srgbClr val="000000"/>
              </a:buClr>
              <a:buChar char="-"/>
              <a:tabLst>
                <a:tab pos="480059" algn="l"/>
              </a:tabLst>
            </a:pPr>
            <a:r>
              <a:rPr dirty="0" sz="1800" b="1">
                <a:solidFill>
                  <a:srgbClr val="202020"/>
                </a:solidFill>
                <a:latin typeface="Trebuchet MS"/>
                <a:cs typeface="Trebuchet MS"/>
              </a:rPr>
              <a:t>Enviar</a:t>
            </a:r>
            <a:endParaRPr sz="1800">
              <a:latin typeface="Trebuchet MS"/>
              <a:cs typeface="Trebuchet MS"/>
            </a:endParaRPr>
          </a:p>
          <a:p>
            <a:pPr marL="479425" indent="-152400">
              <a:lnSpc>
                <a:spcPct val="100000"/>
              </a:lnSpc>
              <a:buClr>
                <a:srgbClr val="000000"/>
              </a:buClr>
              <a:buChar char="-"/>
              <a:tabLst>
                <a:tab pos="480059" algn="l"/>
              </a:tabLst>
            </a:pPr>
            <a:r>
              <a:rPr dirty="0" sz="1800" spc="-5" b="1">
                <a:solidFill>
                  <a:srgbClr val="202020"/>
                </a:solidFill>
                <a:latin typeface="Trebuchet MS"/>
                <a:cs typeface="Trebuchet MS"/>
              </a:rPr>
              <a:t>Submit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191500" y="2633472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5" h="467994">
                <a:moveTo>
                  <a:pt x="0" y="77977"/>
                </a:moveTo>
                <a:lnTo>
                  <a:pt x="6129" y="47630"/>
                </a:lnTo>
                <a:lnTo>
                  <a:pt x="22844" y="22844"/>
                </a:lnTo>
                <a:lnTo>
                  <a:pt x="47630" y="6129"/>
                </a:lnTo>
                <a:lnTo>
                  <a:pt x="77978" y="0"/>
                </a:lnTo>
                <a:lnTo>
                  <a:pt x="389890" y="0"/>
                </a:lnTo>
                <a:lnTo>
                  <a:pt x="420237" y="6129"/>
                </a:lnTo>
                <a:lnTo>
                  <a:pt x="445023" y="22844"/>
                </a:lnTo>
                <a:lnTo>
                  <a:pt x="461738" y="47630"/>
                </a:lnTo>
                <a:lnTo>
                  <a:pt x="467868" y="77977"/>
                </a:lnTo>
                <a:lnTo>
                  <a:pt x="467868" y="389889"/>
                </a:lnTo>
                <a:lnTo>
                  <a:pt x="461738" y="420237"/>
                </a:lnTo>
                <a:lnTo>
                  <a:pt x="445023" y="445023"/>
                </a:lnTo>
                <a:lnTo>
                  <a:pt x="420237" y="461738"/>
                </a:lnTo>
                <a:lnTo>
                  <a:pt x="389890" y="467867"/>
                </a:lnTo>
                <a:lnTo>
                  <a:pt x="77978" y="467867"/>
                </a:lnTo>
                <a:lnTo>
                  <a:pt x="47630" y="461738"/>
                </a:lnTo>
                <a:lnTo>
                  <a:pt x="22844" y="445023"/>
                </a:lnTo>
                <a:lnTo>
                  <a:pt x="6129" y="420237"/>
                </a:lnTo>
                <a:lnTo>
                  <a:pt x="0" y="389889"/>
                </a:lnTo>
                <a:lnTo>
                  <a:pt x="0" y="77977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659368" y="2779902"/>
            <a:ext cx="494030" cy="103505"/>
          </a:xfrm>
          <a:custGeom>
            <a:avLst/>
            <a:gdLst/>
            <a:ahLst/>
            <a:cxnLst/>
            <a:rect l="l" t="t" r="r" b="b"/>
            <a:pathLst>
              <a:path w="494029" h="103505">
                <a:moveTo>
                  <a:pt x="88646" y="0"/>
                </a:moveTo>
                <a:lnTo>
                  <a:pt x="0" y="51688"/>
                </a:lnTo>
                <a:lnTo>
                  <a:pt x="88646" y="103377"/>
                </a:lnTo>
                <a:lnTo>
                  <a:pt x="92456" y="102361"/>
                </a:lnTo>
                <a:lnTo>
                  <a:pt x="96012" y="96265"/>
                </a:lnTo>
                <a:lnTo>
                  <a:pt x="94996" y="92455"/>
                </a:lnTo>
                <a:lnTo>
                  <a:pt x="35995" y="58038"/>
                </a:lnTo>
                <a:lnTo>
                  <a:pt x="12573" y="58038"/>
                </a:lnTo>
                <a:lnTo>
                  <a:pt x="12573" y="45338"/>
                </a:lnTo>
                <a:lnTo>
                  <a:pt x="35995" y="45338"/>
                </a:lnTo>
                <a:lnTo>
                  <a:pt x="94996" y="10921"/>
                </a:lnTo>
                <a:lnTo>
                  <a:pt x="96012" y="7111"/>
                </a:lnTo>
                <a:lnTo>
                  <a:pt x="92456" y="1015"/>
                </a:lnTo>
                <a:lnTo>
                  <a:pt x="88646" y="0"/>
                </a:lnTo>
                <a:close/>
              </a:path>
              <a:path w="494029" h="103505">
                <a:moveTo>
                  <a:pt x="468412" y="51688"/>
                </a:moveTo>
                <a:lnTo>
                  <a:pt x="398526" y="92455"/>
                </a:lnTo>
                <a:lnTo>
                  <a:pt x="397510" y="96265"/>
                </a:lnTo>
                <a:lnTo>
                  <a:pt x="401066" y="102361"/>
                </a:lnTo>
                <a:lnTo>
                  <a:pt x="404876" y="103377"/>
                </a:lnTo>
                <a:lnTo>
                  <a:pt x="482631" y="58038"/>
                </a:lnTo>
                <a:lnTo>
                  <a:pt x="480949" y="58038"/>
                </a:lnTo>
                <a:lnTo>
                  <a:pt x="480949" y="57149"/>
                </a:lnTo>
                <a:lnTo>
                  <a:pt x="477774" y="57149"/>
                </a:lnTo>
                <a:lnTo>
                  <a:pt x="468412" y="51688"/>
                </a:lnTo>
                <a:close/>
              </a:path>
              <a:path w="494029" h="103505">
                <a:moveTo>
                  <a:pt x="35995" y="45338"/>
                </a:moveTo>
                <a:lnTo>
                  <a:pt x="12573" y="45338"/>
                </a:lnTo>
                <a:lnTo>
                  <a:pt x="12573" y="58038"/>
                </a:lnTo>
                <a:lnTo>
                  <a:pt x="35995" y="58038"/>
                </a:lnTo>
                <a:lnTo>
                  <a:pt x="34471" y="57149"/>
                </a:lnTo>
                <a:lnTo>
                  <a:pt x="15748" y="57149"/>
                </a:lnTo>
                <a:lnTo>
                  <a:pt x="15748" y="46227"/>
                </a:lnTo>
                <a:lnTo>
                  <a:pt x="34471" y="46227"/>
                </a:lnTo>
                <a:lnTo>
                  <a:pt x="35995" y="45338"/>
                </a:lnTo>
                <a:close/>
              </a:path>
              <a:path w="494029" h="103505">
                <a:moveTo>
                  <a:pt x="457526" y="45338"/>
                </a:moveTo>
                <a:lnTo>
                  <a:pt x="35995" y="45338"/>
                </a:lnTo>
                <a:lnTo>
                  <a:pt x="25109" y="51688"/>
                </a:lnTo>
                <a:lnTo>
                  <a:pt x="35995" y="58038"/>
                </a:lnTo>
                <a:lnTo>
                  <a:pt x="457526" y="58038"/>
                </a:lnTo>
                <a:lnTo>
                  <a:pt x="468412" y="51688"/>
                </a:lnTo>
                <a:lnTo>
                  <a:pt x="457526" y="45338"/>
                </a:lnTo>
                <a:close/>
              </a:path>
              <a:path w="494029" h="103505">
                <a:moveTo>
                  <a:pt x="482631" y="45338"/>
                </a:moveTo>
                <a:lnTo>
                  <a:pt x="480949" y="45338"/>
                </a:lnTo>
                <a:lnTo>
                  <a:pt x="480949" y="58038"/>
                </a:lnTo>
                <a:lnTo>
                  <a:pt x="482631" y="58038"/>
                </a:lnTo>
                <a:lnTo>
                  <a:pt x="493522" y="51688"/>
                </a:lnTo>
                <a:lnTo>
                  <a:pt x="482631" y="45338"/>
                </a:lnTo>
                <a:close/>
              </a:path>
              <a:path w="494029" h="103505">
                <a:moveTo>
                  <a:pt x="15748" y="46227"/>
                </a:moveTo>
                <a:lnTo>
                  <a:pt x="15748" y="57149"/>
                </a:lnTo>
                <a:lnTo>
                  <a:pt x="25109" y="51688"/>
                </a:lnTo>
                <a:lnTo>
                  <a:pt x="15748" y="46227"/>
                </a:lnTo>
                <a:close/>
              </a:path>
              <a:path w="494029" h="103505">
                <a:moveTo>
                  <a:pt x="25109" y="51688"/>
                </a:moveTo>
                <a:lnTo>
                  <a:pt x="15748" y="57149"/>
                </a:lnTo>
                <a:lnTo>
                  <a:pt x="34471" y="57149"/>
                </a:lnTo>
                <a:lnTo>
                  <a:pt x="25109" y="51688"/>
                </a:lnTo>
                <a:close/>
              </a:path>
              <a:path w="494029" h="103505">
                <a:moveTo>
                  <a:pt x="477774" y="46227"/>
                </a:moveTo>
                <a:lnTo>
                  <a:pt x="468412" y="51688"/>
                </a:lnTo>
                <a:lnTo>
                  <a:pt x="477774" y="57149"/>
                </a:lnTo>
                <a:lnTo>
                  <a:pt x="477774" y="46227"/>
                </a:lnTo>
                <a:close/>
              </a:path>
              <a:path w="494029" h="103505">
                <a:moveTo>
                  <a:pt x="480949" y="46227"/>
                </a:moveTo>
                <a:lnTo>
                  <a:pt x="477774" y="46227"/>
                </a:lnTo>
                <a:lnTo>
                  <a:pt x="477774" y="57149"/>
                </a:lnTo>
                <a:lnTo>
                  <a:pt x="480949" y="57149"/>
                </a:lnTo>
                <a:lnTo>
                  <a:pt x="480949" y="46227"/>
                </a:lnTo>
                <a:close/>
              </a:path>
              <a:path w="494029" h="103505">
                <a:moveTo>
                  <a:pt x="34471" y="46227"/>
                </a:moveTo>
                <a:lnTo>
                  <a:pt x="15748" y="46227"/>
                </a:lnTo>
                <a:lnTo>
                  <a:pt x="25109" y="51688"/>
                </a:lnTo>
                <a:lnTo>
                  <a:pt x="34471" y="46227"/>
                </a:lnTo>
                <a:close/>
              </a:path>
              <a:path w="494029" h="103505">
                <a:moveTo>
                  <a:pt x="404876" y="0"/>
                </a:moveTo>
                <a:lnTo>
                  <a:pt x="401066" y="1015"/>
                </a:lnTo>
                <a:lnTo>
                  <a:pt x="397510" y="7111"/>
                </a:lnTo>
                <a:lnTo>
                  <a:pt x="398526" y="10921"/>
                </a:lnTo>
                <a:lnTo>
                  <a:pt x="468412" y="51688"/>
                </a:lnTo>
                <a:lnTo>
                  <a:pt x="477774" y="46227"/>
                </a:lnTo>
                <a:lnTo>
                  <a:pt x="480949" y="46227"/>
                </a:lnTo>
                <a:lnTo>
                  <a:pt x="480949" y="45338"/>
                </a:lnTo>
                <a:lnTo>
                  <a:pt x="482631" y="45338"/>
                </a:lnTo>
                <a:lnTo>
                  <a:pt x="40487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702293" y="1419250"/>
            <a:ext cx="107823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585858"/>
                </a:solidFill>
                <a:latin typeface="Segoe UI"/>
                <a:cs typeface="Segoe UI"/>
              </a:rPr>
              <a:t>Get </a:t>
            </a:r>
            <a:r>
              <a:rPr dirty="0" sz="2000">
                <a:solidFill>
                  <a:srgbClr val="585858"/>
                </a:solidFill>
                <a:latin typeface="Segoe UI"/>
                <a:cs typeface="Segoe UI"/>
              </a:rPr>
              <a:t>a</a:t>
            </a:r>
            <a:r>
              <a:rPr dirty="0" sz="2000" spc="-70">
                <a:solidFill>
                  <a:srgbClr val="585858"/>
                </a:solidFill>
                <a:latin typeface="Segoe UI"/>
                <a:cs typeface="Segoe UI"/>
              </a:rPr>
              <a:t> </a:t>
            </a:r>
            <a:r>
              <a:rPr dirty="0" sz="2000">
                <a:solidFill>
                  <a:srgbClr val="585858"/>
                </a:solidFill>
                <a:latin typeface="Segoe UI"/>
                <a:cs typeface="Segoe UI"/>
              </a:rPr>
              <a:t>Job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961133" y="795908"/>
            <a:ext cx="2782570" cy="8191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3720"/>
              </a:lnSpc>
              <a:spcBef>
                <a:spcPts val="105"/>
              </a:spcBef>
            </a:pPr>
            <a:r>
              <a:rPr dirty="0" sz="3200" spc="-5">
                <a:solidFill>
                  <a:srgbClr val="585858"/>
                </a:solidFill>
              </a:rPr>
              <a:t>POST </a:t>
            </a:r>
            <a:r>
              <a:rPr dirty="0" sz="3200">
                <a:solidFill>
                  <a:srgbClr val="585858"/>
                </a:solidFill>
              </a:rPr>
              <a:t>A</a:t>
            </a:r>
            <a:r>
              <a:rPr dirty="0" sz="3200" spc="-15">
                <a:solidFill>
                  <a:srgbClr val="585858"/>
                </a:solidFill>
              </a:rPr>
              <a:t> </a:t>
            </a:r>
            <a:r>
              <a:rPr dirty="0" sz="3200">
                <a:solidFill>
                  <a:srgbClr val="585858"/>
                </a:solidFill>
              </a:rPr>
              <a:t>JOB</a:t>
            </a:r>
            <a:endParaRPr sz="3200"/>
          </a:p>
          <a:p>
            <a:pPr marL="12700">
              <a:lnSpc>
                <a:spcPts val="2520"/>
              </a:lnSpc>
            </a:pPr>
            <a:r>
              <a:rPr dirty="0" sz="2200" spc="-10">
                <a:solidFill>
                  <a:srgbClr val="FD5714"/>
                </a:solidFill>
              </a:rPr>
              <a:t>APLICAR UN</a:t>
            </a:r>
            <a:r>
              <a:rPr dirty="0" sz="2200" spc="-45">
                <a:solidFill>
                  <a:srgbClr val="FD5714"/>
                </a:solidFill>
              </a:rPr>
              <a:t> </a:t>
            </a:r>
            <a:r>
              <a:rPr dirty="0" sz="2200" spc="-5">
                <a:solidFill>
                  <a:srgbClr val="FD5714"/>
                </a:solidFill>
              </a:rPr>
              <a:t>TRABAJO</a:t>
            </a:r>
            <a:endParaRPr sz="2200"/>
          </a:p>
        </p:txBody>
      </p:sp>
      <p:sp>
        <p:nvSpPr>
          <p:cNvPr id="14" name="object 14"/>
          <p:cNvSpPr/>
          <p:nvPr/>
        </p:nvSpPr>
        <p:spPr>
          <a:xfrm>
            <a:off x="1837248" y="4649027"/>
            <a:ext cx="1339215" cy="221615"/>
          </a:xfrm>
          <a:custGeom>
            <a:avLst/>
            <a:gdLst/>
            <a:ahLst/>
            <a:cxnLst/>
            <a:rect l="l" t="t" r="r" b="b"/>
            <a:pathLst>
              <a:path w="1339214" h="221614">
                <a:moveTo>
                  <a:pt x="1196411" y="0"/>
                </a:moveTo>
                <a:lnTo>
                  <a:pt x="1339113" y="110793"/>
                </a:lnTo>
                <a:lnTo>
                  <a:pt x="1196411" y="221586"/>
                </a:lnTo>
                <a:lnTo>
                  <a:pt x="1190278" y="219409"/>
                </a:lnTo>
                <a:lnTo>
                  <a:pt x="1184553" y="206342"/>
                </a:lnTo>
                <a:lnTo>
                  <a:pt x="1186189" y="198176"/>
                </a:lnTo>
                <a:lnTo>
                  <a:pt x="1281168" y="124404"/>
                </a:lnTo>
                <a:lnTo>
                  <a:pt x="1318873" y="124404"/>
                </a:lnTo>
                <a:lnTo>
                  <a:pt x="1318873" y="97182"/>
                </a:lnTo>
                <a:lnTo>
                  <a:pt x="1281168" y="97182"/>
                </a:lnTo>
                <a:lnTo>
                  <a:pt x="1186189" y="23410"/>
                </a:lnTo>
                <a:lnTo>
                  <a:pt x="1184553" y="15244"/>
                </a:lnTo>
                <a:lnTo>
                  <a:pt x="1190278" y="2177"/>
                </a:lnTo>
                <a:lnTo>
                  <a:pt x="1196411" y="0"/>
                </a:lnTo>
                <a:close/>
              </a:path>
              <a:path w="1339214" h="221614">
                <a:moveTo>
                  <a:pt x="40626" y="110793"/>
                </a:moveTo>
                <a:lnTo>
                  <a:pt x="153129" y="198176"/>
                </a:lnTo>
                <a:lnTo>
                  <a:pt x="154764" y="206342"/>
                </a:lnTo>
                <a:lnTo>
                  <a:pt x="149040" y="219409"/>
                </a:lnTo>
                <a:lnTo>
                  <a:pt x="142702" y="221586"/>
                </a:lnTo>
                <a:lnTo>
                  <a:pt x="17531" y="124404"/>
                </a:lnTo>
                <a:lnTo>
                  <a:pt x="20444" y="124404"/>
                </a:lnTo>
                <a:lnTo>
                  <a:pt x="20444" y="122498"/>
                </a:lnTo>
                <a:lnTo>
                  <a:pt x="25555" y="122498"/>
                </a:lnTo>
                <a:lnTo>
                  <a:pt x="40626" y="110793"/>
                </a:lnTo>
                <a:close/>
              </a:path>
              <a:path w="1339214" h="221614">
                <a:moveTo>
                  <a:pt x="1281168" y="97182"/>
                </a:moveTo>
                <a:lnTo>
                  <a:pt x="1318873" y="97182"/>
                </a:lnTo>
                <a:lnTo>
                  <a:pt x="1318873" y="124404"/>
                </a:lnTo>
                <a:lnTo>
                  <a:pt x="1281168" y="124404"/>
                </a:lnTo>
                <a:lnTo>
                  <a:pt x="1283621" y="122498"/>
                </a:lnTo>
                <a:lnTo>
                  <a:pt x="1313762" y="122498"/>
                </a:lnTo>
                <a:lnTo>
                  <a:pt x="1313762" y="99088"/>
                </a:lnTo>
                <a:lnTo>
                  <a:pt x="1283621" y="99088"/>
                </a:lnTo>
                <a:lnTo>
                  <a:pt x="1281168" y="97182"/>
                </a:lnTo>
                <a:close/>
              </a:path>
              <a:path w="1339214" h="221614">
                <a:moveTo>
                  <a:pt x="58149" y="97182"/>
                </a:moveTo>
                <a:lnTo>
                  <a:pt x="1281168" y="97182"/>
                </a:lnTo>
                <a:lnTo>
                  <a:pt x="1298692" y="110793"/>
                </a:lnTo>
                <a:lnTo>
                  <a:pt x="1281168" y="124404"/>
                </a:lnTo>
                <a:lnTo>
                  <a:pt x="58149" y="124404"/>
                </a:lnTo>
                <a:lnTo>
                  <a:pt x="40626" y="110793"/>
                </a:lnTo>
                <a:lnTo>
                  <a:pt x="58149" y="97182"/>
                </a:lnTo>
                <a:close/>
              </a:path>
              <a:path w="1339214" h="221614">
                <a:moveTo>
                  <a:pt x="17531" y="97182"/>
                </a:moveTo>
                <a:lnTo>
                  <a:pt x="20444" y="97182"/>
                </a:lnTo>
                <a:lnTo>
                  <a:pt x="20444" y="124404"/>
                </a:lnTo>
                <a:lnTo>
                  <a:pt x="17531" y="124404"/>
                </a:lnTo>
                <a:lnTo>
                  <a:pt x="0" y="110793"/>
                </a:lnTo>
                <a:lnTo>
                  <a:pt x="17531" y="97182"/>
                </a:lnTo>
                <a:close/>
              </a:path>
              <a:path w="1339214" h="221614">
                <a:moveTo>
                  <a:pt x="1313762" y="99088"/>
                </a:moveTo>
                <a:lnTo>
                  <a:pt x="1313762" y="122498"/>
                </a:lnTo>
                <a:lnTo>
                  <a:pt x="1298692" y="110793"/>
                </a:lnTo>
                <a:lnTo>
                  <a:pt x="1313762" y="99088"/>
                </a:lnTo>
                <a:close/>
              </a:path>
              <a:path w="1339214" h="221614">
                <a:moveTo>
                  <a:pt x="1298692" y="110793"/>
                </a:moveTo>
                <a:lnTo>
                  <a:pt x="1313762" y="122498"/>
                </a:lnTo>
                <a:lnTo>
                  <a:pt x="1283621" y="122498"/>
                </a:lnTo>
                <a:lnTo>
                  <a:pt x="1298692" y="110793"/>
                </a:lnTo>
                <a:close/>
              </a:path>
              <a:path w="1339214" h="221614">
                <a:moveTo>
                  <a:pt x="25555" y="99088"/>
                </a:moveTo>
                <a:lnTo>
                  <a:pt x="40626" y="110793"/>
                </a:lnTo>
                <a:lnTo>
                  <a:pt x="25555" y="122498"/>
                </a:lnTo>
                <a:lnTo>
                  <a:pt x="25555" y="99088"/>
                </a:lnTo>
                <a:close/>
              </a:path>
              <a:path w="1339214" h="221614">
                <a:moveTo>
                  <a:pt x="20444" y="99088"/>
                </a:moveTo>
                <a:lnTo>
                  <a:pt x="25555" y="99088"/>
                </a:lnTo>
                <a:lnTo>
                  <a:pt x="25555" y="122498"/>
                </a:lnTo>
                <a:lnTo>
                  <a:pt x="20444" y="122498"/>
                </a:lnTo>
                <a:lnTo>
                  <a:pt x="20444" y="99088"/>
                </a:lnTo>
                <a:close/>
              </a:path>
              <a:path w="1339214" h="221614">
                <a:moveTo>
                  <a:pt x="1283621" y="99088"/>
                </a:moveTo>
                <a:lnTo>
                  <a:pt x="1313762" y="99088"/>
                </a:lnTo>
                <a:lnTo>
                  <a:pt x="1298692" y="110793"/>
                </a:lnTo>
                <a:lnTo>
                  <a:pt x="1283621" y="99088"/>
                </a:lnTo>
                <a:close/>
              </a:path>
              <a:path w="1339214" h="221614">
                <a:moveTo>
                  <a:pt x="142702" y="0"/>
                </a:moveTo>
                <a:lnTo>
                  <a:pt x="149040" y="2177"/>
                </a:lnTo>
                <a:lnTo>
                  <a:pt x="154764" y="15244"/>
                </a:lnTo>
                <a:lnTo>
                  <a:pt x="153129" y="23410"/>
                </a:lnTo>
                <a:lnTo>
                  <a:pt x="40626" y="110793"/>
                </a:lnTo>
                <a:lnTo>
                  <a:pt x="25555" y="99088"/>
                </a:lnTo>
                <a:lnTo>
                  <a:pt x="20444" y="99088"/>
                </a:lnTo>
                <a:lnTo>
                  <a:pt x="20444" y="97182"/>
                </a:lnTo>
                <a:lnTo>
                  <a:pt x="17531" y="97182"/>
                </a:lnTo>
                <a:lnTo>
                  <a:pt x="14270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191500" y="2633472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5" h="467994">
                <a:moveTo>
                  <a:pt x="0" y="77977"/>
                </a:moveTo>
                <a:lnTo>
                  <a:pt x="6129" y="47630"/>
                </a:lnTo>
                <a:lnTo>
                  <a:pt x="22844" y="22844"/>
                </a:lnTo>
                <a:lnTo>
                  <a:pt x="47630" y="6129"/>
                </a:lnTo>
                <a:lnTo>
                  <a:pt x="77978" y="0"/>
                </a:lnTo>
                <a:lnTo>
                  <a:pt x="389890" y="0"/>
                </a:lnTo>
                <a:lnTo>
                  <a:pt x="420237" y="6129"/>
                </a:lnTo>
                <a:lnTo>
                  <a:pt x="445023" y="22844"/>
                </a:lnTo>
                <a:lnTo>
                  <a:pt x="461738" y="47630"/>
                </a:lnTo>
                <a:lnTo>
                  <a:pt x="467868" y="77977"/>
                </a:lnTo>
                <a:lnTo>
                  <a:pt x="467868" y="389889"/>
                </a:lnTo>
                <a:lnTo>
                  <a:pt x="461738" y="420237"/>
                </a:lnTo>
                <a:lnTo>
                  <a:pt x="445023" y="445023"/>
                </a:lnTo>
                <a:lnTo>
                  <a:pt x="420237" y="461738"/>
                </a:lnTo>
                <a:lnTo>
                  <a:pt x="389890" y="467867"/>
                </a:lnTo>
                <a:lnTo>
                  <a:pt x="77978" y="467867"/>
                </a:lnTo>
                <a:lnTo>
                  <a:pt x="47630" y="461738"/>
                </a:lnTo>
                <a:lnTo>
                  <a:pt x="22844" y="445023"/>
                </a:lnTo>
                <a:lnTo>
                  <a:pt x="6129" y="420237"/>
                </a:lnTo>
                <a:lnTo>
                  <a:pt x="0" y="389889"/>
                </a:lnTo>
                <a:lnTo>
                  <a:pt x="0" y="77977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191500" y="2633472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5" h="467994">
                <a:moveTo>
                  <a:pt x="0" y="77977"/>
                </a:moveTo>
                <a:lnTo>
                  <a:pt x="6129" y="47630"/>
                </a:lnTo>
                <a:lnTo>
                  <a:pt x="22844" y="22844"/>
                </a:lnTo>
                <a:lnTo>
                  <a:pt x="47630" y="6129"/>
                </a:lnTo>
                <a:lnTo>
                  <a:pt x="77978" y="0"/>
                </a:lnTo>
                <a:lnTo>
                  <a:pt x="389890" y="0"/>
                </a:lnTo>
                <a:lnTo>
                  <a:pt x="420237" y="6129"/>
                </a:lnTo>
                <a:lnTo>
                  <a:pt x="445023" y="22844"/>
                </a:lnTo>
                <a:lnTo>
                  <a:pt x="461738" y="47630"/>
                </a:lnTo>
                <a:lnTo>
                  <a:pt x="467868" y="77977"/>
                </a:lnTo>
                <a:lnTo>
                  <a:pt x="467868" y="389889"/>
                </a:lnTo>
                <a:lnTo>
                  <a:pt x="461738" y="420237"/>
                </a:lnTo>
                <a:lnTo>
                  <a:pt x="445023" y="445023"/>
                </a:lnTo>
                <a:lnTo>
                  <a:pt x="420237" y="461738"/>
                </a:lnTo>
                <a:lnTo>
                  <a:pt x="389890" y="467867"/>
                </a:lnTo>
                <a:lnTo>
                  <a:pt x="77978" y="467867"/>
                </a:lnTo>
                <a:lnTo>
                  <a:pt x="47630" y="461738"/>
                </a:lnTo>
                <a:lnTo>
                  <a:pt x="22844" y="445023"/>
                </a:lnTo>
                <a:lnTo>
                  <a:pt x="6129" y="420237"/>
                </a:lnTo>
                <a:lnTo>
                  <a:pt x="0" y="389889"/>
                </a:lnTo>
                <a:lnTo>
                  <a:pt x="0" y="77977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3757" y="2153996"/>
            <a:ext cx="2529300" cy="45307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802156" y="2141608"/>
            <a:ext cx="2640664" cy="45308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33434" y="4922440"/>
            <a:ext cx="1221740" cy="269240"/>
          </a:xfrm>
          <a:custGeom>
            <a:avLst/>
            <a:gdLst/>
            <a:ahLst/>
            <a:cxnLst/>
            <a:rect l="l" t="t" r="r" b="b"/>
            <a:pathLst>
              <a:path w="1221740" h="269239">
                <a:moveTo>
                  <a:pt x="1221489" y="224127"/>
                </a:moveTo>
                <a:lnTo>
                  <a:pt x="1218986" y="241584"/>
                </a:lnTo>
                <a:lnTo>
                  <a:pt x="1212160" y="255831"/>
                </a:lnTo>
                <a:lnTo>
                  <a:pt x="1202036" y="265433"/>
                </a:lnTo>
                <a:lnTo>
                  <a:pt x="1189639" y="268952"/>
                </a:lnTo>
                <a:lnTo>
                  <a:pt x="31849" y="268952"/>
                </a:lnTo>
                <a:lnTo>
                  <a:pt x="19445" y="265433"/>
                </a:lnTo>
                <a:lnTo>
                  <a:pt x="9322" y="255831"/>
                </a:lnTo>
                <a:lnTo>
                  <a:pt x="2500" y="241584"/>
                </a:lnTo>
                <a:lnTo>
                  <a:pt x="0" y="224127"/>
                </a:lnTo>
                <a:lnTo>
                  <a:pt x="0" y="44825"/>
                </a:lnTo>
                <a:lnTo>
                  <a:pt x="2500" y="27368"/>
                </a:lnTo>
                <a:lnTo>
                  <a:pt x="9322" y="13121"/>
                </a:lnTo>
                <a:lnTo>
                  <a:pt x="19445" y="3519"/>
                </a:lnTo>
                <a:lnTo>
                  <a:pt x="31849" y="0"/>
                </a:lnTo>
                <a:lnTo>
                  <a:pt x="1189639" y="0"/>
                </a:lnTo>
                <a:lnTo>
                  <a:pt x="1202036" y="3519"/>
                </a:lnTo>
                <a:lnTo>
                  <a:pt x="1212160" y="13121"/>
                </a:lnTo>
                <a:lnTo>
                  <a:pt x="1218986" y="27368"/>
                </a:lnTo>
                <a:lnTo>
                  <a:pt x="1221489" y="44825"/>
                </a:lnTo>
                <a:lnTo>
                  <a:pt x="1221489" y="224127"/>
                </a:lnTo>
                <a:close/>
              </a:path>
            </a:pathLst>
          </a:custGeom>
          <a:ln w="80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250211" y="4931603"/>
            <a:ext cx="1474470" cy="151765"/>
          </a:xfrm>
          <a:custGeom>
            <a:avLst/>
            <a:gdLst/>
            <a:ahLst/>
            <a:cxnLst/>
            <a:rect l="l" t="t" r="r" b="b"/>
            <a:pathLst>
              <a:path w="1474470" h="151764">
                <a:moveTo>
                  <a:pt x="157103" y="151615"/>
                </a:moveTo>
                <a:lnTo>
                  <a:pt x="0" y="75807"/>
                </a:lnTo>
                <a:lnTo>
                  <a:pt x="157103" y="0"/>
                </a:lnTo>
                <a:lnTo>
                  <a:pt x="163856" y="1490"/>
                </a:lnTo>
                <a:lnTo>
                  <a:pt x="170158" y="10430"/>
                </a:lnTo>
                <a:lnTo>
                  <a:pt x="168357" y="16018"/>
                </a:lnTo>
                <a:lnTo>
                  <a:pt x="63793" y="66494"/>
                </a:lnTo>
                <a:lnTo>
                  <a:pt x="22282" y="66494"/>
                </a:lnTo>
                <a:lnTo>
                  <a:pt x="22282" y="85120"/>
                </a:lnTo>
                <a:lnTo>
                  <a:pt x="63793" y="85120"/>
                </a:lnTo>
                <a:lnTo>
                  <a:pt x="168357" y="135597"/>
                </a:lnTo>
                <a:lnTo>
                  <a:pt x="170158" y="141185"/>
                </a:lnTo>
                <a:lnTo>
                  <a:pt x="163856" y="150125"/>
                </a:lnTo>
                <a:lnTo>
                  <a:pt x="157103" y="151615"/>
                </a:lnTo>
                <a:close/>
              </a:path>
              <a:path w="1474470" h="151764">
                <a:moveTo>
                  <a:pt x="1429530" y="75807"/>
                </a:moveTo>
                <a:lnTo>
                  <a:pt x="1305673" y="16018"/>
                </a:lnTo>
                <a:lnTo>
                  <a:pt x="1303873" y="10430"/>
                </a:lnTo>
                <a:lnTo>
                  <a:pt x="1310175" y="1490"/>
                </a:lnTo>
                <a:lnTo>
                  <a:pt x="1317152" y="0"/>
                </a:lnTo>
                <a:lnTo>
                  <a:pt x="1454956" y="66494"/>
                </a:lnTo>
                <a:lnTo>
                  <a:pt x="1451748" y="66494"/>
                </a:lnTo>
                <a:lnTo>
                  <a:pt x="1451748" y="67798"/>
                </a:lnTo>
                <a:lnTo>
                  <a:pt x="1446121" y="67798"/>
                </a:lnTo>
                <a:lnTo>
                  <a:pt x="1429530" y="75807"/>
                </a:lnTo>
                <a:close/>
              </a:path>
              <a:path w="1474470" h="151764">
                <a:moveTo>
                  <a:pt x="63793" y="85120"/>
                </a:moveTo>
                <a:lnTo>
                  <a:pt x="22282" y="85120"/>
                </a:lnTo>
                <a:lnTo>
                  <a:pt x="22282" y="66494"/>
                </a:lnTo>
                <a:lnTo>
                  <a:pt x="63793" y="66494"/>
                </a:lnTo>
                <a:lnTo>
                  <a:pt x="61092" y="67798"/>
                </a:lnTo>
                <a:lnTo>
                  <a:pt x="27909" y="67798"/>
                </a:lnTo>
                <a:lnTo>
                  <a:pt x="27909" y="83816"/>
                </a:lnTo>
                <a:lnTo>
                  <a:pt x="61092" y="83816"/>
                </a:lnTo>
                <a:lnTo>
                  <a:pt x="63793" y="85120"/>
                </a:lnTo>
                <a:close/>
              </a:path>
              <a:path w="1474470" h="151764">
                <a:moveTo>
                  <a:pt x="1410238" y="85120"/>
                </a:moveTo>
                <a:lnTo>
                  <a:pt x="63793" y="85120"/>
                </a:lnTo>
                <a:lnTo>
                  <a:pt x="44501" y="75807"/>
                </a:lnTo>
                <a:lnTo>
                  <a:pt x="63793" y="66494"/>
                </a:lnTo>
                <a:lnTo>
                  <a:pt x="1410238" y="66494"/>
                </a:lnTo>
                <a:lnTo>
                  <a:pt x="1429530" y="75807"/>
                </a:lnTo>
                <a:lnTo>
                  <a:pt x="1410238" y="85120"/>
                </a:lnTo>
                <a:close/>
              </a:path>
              <a:path w="1474470" h="151764">
                <a:moveTo>
                  <a:pt x="1454956" y="85120"/>
                </a:moveTo>
                <a:lnTo>
                  <a:pt x="1451748" y="85120"/>
                </a:lnTo>
                <a:lnTo>
                  <a:pt x="1451748" y="66494"/>
                </a:lnTo>
                <a:lnTo>
                  <a:pt x="1454956" y="66494"/>
                </a:lnTo>
                <a:lnTo>
                  <a:pt x="1474256" y="75807"/>
                </a:lnTo>
                <a:lnTo>
                  <a:pt x="1454956" y="85120"/>
                </a:lnTo>
                <a:close/>
              </a:path>
              <a:path w="1474470" h="151764">
                <a:moveTo>
                  <a:pt x="27909" y="83816"/>
                </a:moveTo>
                <a:lnTo>
                  <a:pt x="27909" y="67798"/>
                </a:lnTo>
                <a:lnTo>
                  <a:pt x="44501" y="75807"/>
                </a:lnTo>
                <a:lnTo>
                  <a:pt x="27909" y="83816"/>
                </a:lnTo>
                <a:close/>
              </a:path>
              <a:path w="1474470" h="151764">
                <a:moveTo>
                  <a:pt x="44501" y="75807"/>
                </a:moveTo>
                <a:lnTo>
                  <a:pt x="27909" y="67798"/>
                </a:lnTo>
                <a:lnTo>
                  <a:pt x="61092" y="67798"/>
                </a:lnTo>
                <a:lnTo>
                  <a:pt x="44501" y="75807"/>
                </a:lnTo>
                <a:close/>
              </a:path>
              <a:path w="1474470" h="151764">
                <a:moveTo>
                  <a:pt x="1446121" y="83816"/>
                </a:moveTo>
                <a:lnTo>
                  <a:pt x="1429530" y="75807"/>
                </a:lnTo>
                <a:lnTo>
                  <a:pt x="1446121" y="67798"/>
                </a:lnTo>
                <a:lnTo>
                  <a:pt x="1446121" y="83816"/>
                </a:lnTo>
                <a:close/>
              </a:path>
              <a:path w="1474470" h="151764">
                <a:moveTo>
                  <a:pt x="1451748" y="83816"/>
                </a:moveTo>
                <a:lnTo>
                  <a:pt x="1446121" y="83816"/>
                </a:lnTo>
                <a:lnTo>
                  <a:pt x="1446121" y="67798"/>
                </a:lnTo>
                <a:lnTo>
                  <a:pt x="1451748" y="67798"/>
                </a:lnTo>
                <a:lnTo>
                  <a:pt x="1451748" y="83816"/>
                </a:lnTo>
                <a:close/>
              </a:path>
              <a:path w="1474470" h="151764">
                <a:moveTo>
                  <a:pt x="61092" y="83816"/>
                </a:moveTo>
                <a:lnTo>
                  <a:pt x="27909" y="83816"/>
                </a:lnTo>
                <a:lnTo>
                  <a:pt x="44501" y="75807"/>
                </a:lnTo>
                <a:lnTo>
                  <a:pt x="61092" y="83816"/>
                </a:lnTo>
                <a:close/>
              </a:path>
              <a:path w="1474470" h="151764">
                <a:moveTo>
                  <a:pt x="1317152" y="151615"/>
                </a:moveTo>
                <a:lnTo>
                  <a:pt x="1310175" y="150125"/>
                </a:lnTo>
                <a:lnTo>
                  <a:pt x="1303873" y="141185"/>
                </a:lnTo>
                <a:lnTo>
                  <a:pt x="1305673" y="135597"/>
                </a:lnTo>
                <a:lnTo>
                  <a:pt x="1429530" y="75807"/>
                </a:lnTo>
                <a:lnTo>
                  <a:pt x="1446121" y="83816"/>
                </a:lnTo>
                <a:lnTo>
                  <a:pt x="1451748" y="83816"/>
                </a:lnTo>
                <a:lnTo>
                  <a:pt x="1451748" y="85120"/>
                </a:lnTo>
                <a:lnTo>
                  <a:pt x="1454956" y="85120"/>
                </a:lnTo>
                <a:lnTo>
                  <a:pt x="1317152" y="1516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80"/>
              <a:t>BIENVENIDO </a:t>
            </a:r>
            <a:r>
              <a:rPr dirty="0"/>
              <a:t>A</a:t>
            </a:r>
            <a:r>
              <a:rPr dirty="0" spc="-254"/>
              <a:t> </a:t>
            </a:r>
            <a:r>
              <a:rPr dirty="0" spc="-60"/>
              <a:t>BIG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46089" y="3700729"/>
            <a:ext cx="302069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30" b="1">
                <a:solidFill>
                  <a:srgbClr val="202020"/>
                </a:solidFill>
                <a:latin typeface="Segoe UI"/>
                <a:cs typeface="Segoe UI"/>
              </a:rPr>
              <a:t>BIGAPP.WORK</a:t>
            </a:r>
            <a:endParaRPr sz="36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9394" y="3019805"/>
            <a:ext cx="26473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85">
                <a:solidFill>
                  <a:srgbClr val="FD5714"/>
                </a:solidFill>
                <a:latin typeface="Segoe UI"/>
                <a:cs typeface="Segoe UI"/>
              </a:rPr>
              <a:t>WELCOME </a:t>
            </a:r>
            <a:r>
              <a:rPr dirty="0" sz="2400" spc="5">
                <a:solidFill>
                  <a:srgbClr val="FD5714"/>
                </a:solidFill>
                <a:latin typeface="Segoe UI"/>
                <a:cs typeface="Segoe UI"/>
              </a:rPr>
              <a:t>TO</a:t>
            </a:r>
            <a:r>
              <a:rPr dirty="0" sz="2400" spc="310">
                <a:solidFill>
                  <a:srgbClr val="FD5714"/>
                </a:solidFill>
                <a:latin typeface="Segoe UI"/>
                <a:cs typeface="Segoe UI"/>
              </a:rPr>
              <a:t> </a:t>
            </a:r>
            <a:r>
              <a:rPr dirty="0" sz="2400" spc="75">
                <a:solidFill>
                  <a:srgbClr val="FD5714"/>
                </a:solidFill>
                <a:latin typeface="Segoe UI"/>
                <a:cs typeface="Segoe UI"/>
              </a:rPr>
              <a:t>BIG</a:t>
            </a:r>
            <a:endParaRPr sz="2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Esau Ramos</dc:creator>
  <dc:title>PowerPoint Presentation</dc:title>
  <dcterms:created xsi:type="dcterms:W3CDTF">2019-03-21T04:19:40Z</dcterms:created>
  <dcterms:modified xsi:type="dcterms:W3CDTF">2019-03-21T04:19:40Z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2019-03-21T00:00:00Z</vt:filetime>
  </property>
</Properties>
</file>